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647" r:id="rId2"/>
    <p:sldId id="696" r:id="rId3"/>
    <p:sldId id="722" r:id="rId4"/>
    <p:sldId id="1735" r:id="rId5"/>
    <p:sldId id="1738" r:id="rId6"/>
    <p:sldId id="1768" r:id="rId7"/>
    <p:sldId id="1740" r:id="rId8"/>
    <p:sldId id="1741" r:id="rId9"/>
    <p:sldId id="1742" r:id="rId10"/>
    <p:sldId id="1743" r:id="rId11"/>
    <p:sldId id="1744" r:id="rId12"/>
    <p:sldId id="1868" r:id="rId13"/>
    <p:sldId id="1707" r:id="rId14"/>
    <p:sldId id="1745" r:id="rId15"/>
    <p:sldId id="1710" r:id="rId16"/>
    <p:sldId id="1746" r:id="rId17"/>
    <p:sldId id="1748" r:id="rId18"/>
    <p:sldId id="1749" r:id="rId19"/>
    <p:sldId id="1750" r:id="rId20"/>
    <p:sldId id="1751" r:id="rId21"/>
    <p:sldId id="1752" r:id="rId22"/>
    <p:sldId id="1869" r:id="rId23"/>
    <p:sldId id="1711" r:id="rId24"/>
    <p:sldId id="1713" r:id="rId25"/>
    <p:sldId id="1870" r:id="rId26"/>
    <p:sldId id="1721" r:id="rId27"/>
    <p:sldId id="1871" r:id="rId28"/>
    <p:sldId id="1725" r:id="rId29"/>
    <p:sldId id="1726" r:id="rId30"/>
    <p:sldId id="1753" r:id="rId31"/>
    <p:sldId id="1754" r:id="rId32"/>
    <p:sldId id="1755" r:id="rId33"/>
    <p:sldId id="1756" r:id="rId34"/>
    <p:sldId id="1757" r:id="rId35"/>
    <p:sldId id="1758" r:id="rId36"/>
    <p:sldId id="1759" r:id="rId37"/>
    <p:sldId id="1760" r:id="rId38"/>
    <p:sldId id="1761" r:id="rId39"/>
    <p:sldId id="1762" r:id="rId40"/>
    <p:sldId id="616" r:id="rId4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3838"/>
    <a:srgbClr val="000000"/>
    <a:srgbClr val="92D3DF"/>
    <a:srgbClr val="53B9CD"/>
    <a:srgbClr val="50CFDA"/>
    <a:srgbClr val="DEE4FA"/>
    <a:srgbClr val="486AE5"/>
    <a:srgbClr val="24357A"/>
    <a:srgbClr val="F5EEF8"/>
    <a:srgbClr val="142D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55" autoAdjust="0"/>
    <p:restoredTop sz="95067" autoAdjust="0"/>
  </p:normalViewPr>
  <p:slideViewPr>
    <p:cSldViewPr>
      <p:cViewPr varScale="1">
        <p:scale>
          <a:sx n="83" d="100"/>
          <a:sy n="83" d="100"/>
        </p:scale>
        <p:origin x="976" y="4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3869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3163" y="5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05360CC-6E3B-4518-BA78-62EE7056AB2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25D74F-F8B6-419C-8441-11EC97D0737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F467BC-8287-4D00-A9D9-39597AA57636}" type="datetimeFigureOut">
              <a:rPr lang="en-US" smtClean="0"/>
              <a:t>8/27/2024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3E367C-FE14-4E2C-9E9B-02DB364EE55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1EF81B-A1BF-4555-955C-4848E83782C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8B5F34-E6E9-40BC-9CDD-BE92E86C61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3247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C8A7F0-0020-4063-8762-422C410EA2A0}" type="datetimeFigureOut">
              <a:rPr lang="en-US" smtClean="0"/>
              <a:t>8/27/2024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67401B-FB73-460B-B34B-AE2D26C8F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793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1034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1250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4096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3508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9384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3211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483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5607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8977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556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1583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4930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602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24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32F4A70-5FAD-49CA-80C6-F51B4C978A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0" y="0"/>
            <a:ext cx="9142249" cy="5143500"/>
          </a:xfrm>
          <a:prstGeom prst="rect">
            <a:avLst/>
          </a:prstGeom>
        </p:spPr>
      </p:pic>
      <p:sp>
        <p:nvSpPr>
          <p:cNvPr id="69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7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AF30ACFC-A16E-B676-7DA3-589F552DE68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00392" y="4443958"/>
            <a:ext cx="778991" cy="402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617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B19A0C-A8B8-419E-B2A7-B11FF2A1C3AA}"/>
              </a:ext>
            </a:extLst>
          </p:cNvPr>
          <p:cNvSpPr/>
          <p:nvPr userDrawn="1"/>
        </p:nvSpPr>
        <p:spPr>
          <a:xfrm>
            <a:off x="6299838" y="771550"/>
            <a:ext cx="2844162" cy="3979385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2">
            <a:extLst>
              <a:ext uri="{FF2B5EF4-FFF2-40B4-BE49-F238E27FC236}">
                <a16:creationId xmlns:a16="http://schemas.microsoft.com/office/drawing/2014/main" id="{A054B965-4D7C-4CBD-8A94-7852BE4E4573}"/>
              </a:ext>
            </a:extLst>
          </p:cNvPr>
          <p:cNvSpPr/>
          <p:nvPr userDrawn="1"/>
        </p:nvSpPr>
        <p:spPr>
          <a:xfrm rot="16200000">
            <a:off x="6553184" y="1858583"/>
            <a:ext cx="3451903" cy="1729729"/>
          </a:xfrm>
          <a:custGeom>
            <a:avLst/>
            <a:gdLst>
              <a:gd name="connsiteX0" fmla="*/ 0 w 3384376"/>
              <a:gd name="connsiteY0" fmla="*/ 1692188 h 3384376"/>
              <a:gd name="connsiteX1" fmla="*/ 1692188 w 3384376"/>
              <a:gd name="connsiteY1" fmla="*/ 0 h 3384376"/>
              <a:gd name="connsiteX2" fmla="*/ 3384376 w 3384376"/>
              <a:gd name="connsiteY2" fmla="*/ 1692188 h 3384376"/>
              <a:gd name="connsiteX3" fmla="*/ 1692188 w 3384376"/>
              <a:gd name="connsiteY3" fmla="*/ 3384376 h 3384376"/>
              <a:gd name="connsiteX4" fmla="*/ 0 w 3384376"/>
              <a:gd name="connsiteY4" fmla="*/ 1692188 h 3384376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814829"/>
              <a:gd name="connsiteX1" fmla="*/ 1692188 w 3384376"/>
              <a:gd name="connsiteY1" fmla="*/ 0 h 1814829"/>
              <a:gd name="connsiteX2" fmla="*/ 3384376 w 3384376"/>
              <a:gd name="connsiteY2" fmla="*/ 1692188 h 1814829"/>
              <a:gd name="connsiteX3" fmla="*/ 0 w 3384376"/>
              <a:gd name="connsiteY3" fmla="*/ 1692188 h 1814829"/>
              <a:gd name="connsiteX0" fmla="*/ 0 w 3384376"/>
              <a:gd name="connsiteY0" fmla="*/ 1692188 h 1692188"/>
              <a:gd name="connsiteX1" fmla="*/ 1692188 w 3384376"/>
              <a:gd name="connsiteY1" fmla="*/ 0 h 1692188"/>
              <a:gd name="connsiteX2" fmla="*/ 3384376 w 3384376"/>
              <a:gd name="connsiteY2" fmla="*/ 1692188 h 1692188"/>
              <a:gd name="connsiteX3" fmla="*/ 0 w 3384376"/>
              <a:gd name="connsiteY3" fmla="*/ 1692188 h 1692188"/>
              <a:gd name="connsiteX0" fmla="*/ 0 w 3384376"/>
              <a:gd name="connsiteY0" fmla="*/ 1692188 h 1693100"/>
              <a:gd name="connsiteX1" fmla="*/ 1692188 w 3384376"/>
              <a:gd name="connsiteY1" fmla="*/ 0 h 1693100"/>
              <a:gd name="connsiteX2" fmla="*/ 3384376 w 3384376"/>
              <a:gd name="connsiteY2" fmla="*/ 1692188 h 1693100"/>
              <a:gd name="connsiteX3" fmla="*/ 0 w 3384376"/>
              <a:gd name="connsiteY3" fmla="*/ 1692188 h 1693100"/>
              <a:gd name="connsiteX0" fmla="*/ 0 w 3384376"/>
              <a:gd name="connsiteY0" fmla="*/ 1692188 h 1710927"/>
              <a:gd name="connsiteX1" fmla="*/ 1692188 w 3384376"/>
              <a:gd name="connsiteY1" fmla="*/ 0 h 1710927"/>
              <a:gd name="connsiteX2" fmla="*/ 3384376 w 3384376"/>
              <a:gd name="connsiteY2" fmla="*/ 1692188 h 1710927"/>
              <a:gd name="connsiteX3" fmla="*/ 0 w 3384376"/>
              <a:gd name="connsiteY3" fmla="*/ 1692188 h 1710927"/>
              <a:gd name="connsiteX0" fmla="*/ 0 w 3384376"/>
              <a:gd name="connsiteY0" fmla="*/ 1692188 h 1695892"/>
              <a:gd name="connsiteX1" fmla="*/ 1692188 w 3384376"/>
              <a:gd name="connsiteY1" fmla="*/ 0 h 1695892"/>
              <a:gd name="connsiteX2" fmla="*/ 3384376 w 3384376"/>
              <a:gd name="connsiteY2" fmla="*/ 1692188 h 1695892"/>
              <a:gd name="connsiteX3" fmla="*/ 0 w 3384376"/>
              <a:gd name="connsiteY3" fmla="*/ 1692188 h 1695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4376" h="1695892">
                <a:moveTo>
                  <a:pt x="0" y="1692188"/>
                </a:moveTo>
                <a:cubicBezTo>
                  <a:pt x="0" y="757618"/>
                  <a:pt x="757618" y="0"/>
                  <a:pt x="1692188" y="0"/>
                </a:cubicBezTo>
                <a:cubicBezTo>
                  <a:pt x="2626758" y="0"/>
                  <a:pt x="3384376" y="757618"/>
                  <a:pt x="3384376" y="1692188"/>
                </a:cubicBezTo>
                <a:cubicBezTo>
                  <a:pt x="2967264" y="1697127"/>
                  <a:pt x="614541" y="1697128"/>
                  <a:pt x="0" y="1692188"/>
                </a:cubicBezTo>
                <a:close/>
              </a:path>
            </a:pathLst>
          </a:custGeom>
          <a:solidFill>
            <a:srgbClr val="69AE04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C9C715B-D967-4E36-BF64-BCDC51CCC933}"/>
              </a:ext>
            </a:extLst>
          </p:cNvPr>
          <p:cNvSpPr/>
          <p:nvPr userDrawn="1"/>
        </p:nvSpPr>
        <p:spPr>
          <a:xfrm>
            <a:off x="6430855" y="3301140"/>
            <a:ext cx="2790417" cy="700236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1C76B0-BAB5-40E3-8F2D-49772D0841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548" y="1868371"/>
            <a:ext cx="2340297" cy="179209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5" y="771550"/>
            <a:ext cx="5812091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944629C-E00E-40AD-9E02-386DE4F471DB}"/>
              </a:ext>
            </a:extLst>
          </p:cNvPr>
          <p:cNvGrpSpPr/>
          <p:nvPr userDrawn="1"/>
        </p:nvGrpSpPr>
        <p:grpSpPr>
          <a:xfrm rot="20150758">
            <a:off x="8338214" y="994219"/>
            <a:ext cx="472480" cy="497737"/>
            <a:chOff x="-612775" y="963613"/>
            <a:chExt cx="3444876" cy="3629025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7975AE38-AE2E-4691-97A1-74CA9E5F2F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17894C6C-1669-4002-9F34-7726D56832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3E7CEAEF-217C-47AF-B3C6-0030A07FB0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760B81A0-E1DA-441B-BA64-7EB102E517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50AD70A0-424D-43E5-AC3D-F0E19CCBA5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65F131CE-1FD4-475F-B93C-C77E74E1E6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96B31396-9E3E-4605-85A7-D4FA114EC4B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038760B6-4F38-43A6-B465-B39FC9C62D9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9AD02D62-41A2-4F7A-98A2-3722F46274D9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07A7E9CA-4C4E-4A21-BA8C-F625C6148850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994338F8-2C0C-4AA7-BBEC-7F55C21AFC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DF1347B-C3BA-4320-922C-AA6F65EBD6D6}"/>
              </a:ext>
            </a:extLst>
          </p:cNvPr>
          <p:cNvGrpSpPr/>
          <p:nvPr userDrawn="1"/>
        </p:nvGrpSpPr>
        <p:grpSpPr>
          <a:xfrm>
            <a:off x="6499691" y="3867894"/>
            <a:ext cx="837308" cy="657002"/>
            <a:chOff x="-1245295" y="2706005"/>
            <a:chExt cx="3494385" cy="2741903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E49C34F2-114E-4619-9B87-14520911FFCB}"/>
                </a:ext>
              </a:extLst>
            </p:cNvPr>
            <p:cNvSpPr/>
            <p:nvPr/>
          </p:nvSpPr>
          <p:spPr>
            <a:xfrm rot="20772803">
              <a:off x="-1245295" y="3726887"/>
              <a:ext cx="3144440" cy="1721021"/>
            </a:xfrm>
            <a:prstGeom prst="ellipse">
              <a:avLst/>
            </a:prstGeom>
            <a:solidFill>
              <a:srgbClr val="003466">
                <a:alpha val="58039"/>
              </a:srgb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grpSp>
          <p:nvGrpSpPr>
            <p:cNvPr id="28" name="Group 18">
              <a:extLst>
                <a:ext uri="{FF2B5EF4-FFF2-40B4-BE49-F238E27FC236}">
                  <a16:creationId xmlns:a16="http://schemas.microsoft.com/office/drawing/2014/main" id="{0CD8F1B4-8CF1-4552-953B-B1D60FFD9DFA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-407858" y="2706005"/>
              <a:ext cx="2656948" cy="2101055"/>
              <a:chOff x="1427" y="471"/>
              <a:chExt cx="2906" cy="2298"/>
            </a:xfrm>
          </p:grpSpPr>
          <p:sp>
            <p:nvSpPr>
              <p:cNvPr id="29" name="Freeform 19">
                <a:extLst>
                  <a:ext uri="{FF2B5EF4-FFF2-40B4-BE49-F238E27FC236}">
                    <a16:creationId xmlns:a16="http://schemas.microsoft.com/office/drawing/2014/main" id="{DD787825-E9FC-4A93-BFA3-45C414AFBB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1" y="805"/>
                <a:ext cx="2404" cy="1848"/>
              </a:xfrm>
              <a:custGeom>
                <a:avLst/>
                <a:gdLst>
                  <a:gd name="T0" fmla="*/ 2080 w 2404"/>
                  <a:gd name="T1" fmla="*/ 138 h 1848"/>
                  <a:gd name="T2" fmla="*/ 2054 w 2404"/>
                  <a:gd name="T3" fmla="*/ 253 h 1848"/>
                  <a:gd name="T4" fmla="*/ 1986 w 2404"/>
                  <a:gd name="T5" fmla="*/ 391 h 1848"/>
                  <a:gd name="T6" fmla="*/ 1850 w 2404"/>
                  <a:gd name="T7" fmla="*/ 569 h 1848"/>
                  <a:gd name="T8" fmla="*/ 1664 w 2404"/>
                  <a:gd name="T9" fmla="*/ 749 h 1848"/>
                  <a:gd name="T10" fmla="*/ 1098 w 2404"/>
                  <a:gd name="T11" fmla="*/ 1125 h 1848"/>
                  <a:gd name="T12" fmla="*/ 676 w 2404"/>
                  <a:gd name="T13" fmla="*/ 1291 h 1848"/>
                  <a:gd name="T14" fmla="*/ 400 w 2404"/>
                  <a:gd name="T15" fmla="*/ 1345 h 1848"/>
                  <a:gd name="T16" fmla="*/ 276 w 2404"/>
                  <a:gd name="T17" fmla="*/ 1347 h 1848"/>
                  <a:gd name="T18" fmla="*/ 152 w 2404"/>
                  <a:gd name="T19" fmla="*/ 1327 h 1848"/>
                  <a:gd name="T20" fmla="*/ 88 w 2404"/>
                  <a:gd name="T21" fmla="*/ 1299 h 1848"/>
                  <a:gd name="T22" fmla="*/ 24 w 2404"/>
                  <a:gd name="T23" fmla="*/ 1251 h 1848"/>
                  <a:gd name="T24" fmla="*/ 320 w 2404"/>
                  <a:gd name="T25" fmla="*/ 1774 h 1848"/>
                  <a:gd name="T26" fmla="*/ 340 w 2404"/>
                  <a:gd name="T27" fmla="*/ 1798 h 1848"/>
                  <a:gd name="T28" fmla="*/ 358 w 2404"/>
                  <a:gd name="T29" fmla="*/ 1812 h 1848"/>
                  <a:gd name="T30" fmla="*/ 386 w 2404"/>
                  <a:gd name="T31" fmla="*/ 1828 h 1848"/>
                  <a:gd name="T32" fmla="*/ 406 w 2404"/>
                  <a:gd name="T33" fmla="*/ 1834 h 1848"/>
                  <a:gd name="T34" fmla="*/ 436 w 2404"/>
                  <a:gd name="T35" fmla="*/ 1842 h 1848"/>
                  <a:gd name="T36" fmla="*/ 462 w 2404"/>
                  <a:gd name="T37" fmla="*/ 1846 h 1848"/>
                  <a:gd name="T38" fmla="*/ 508 w 2404"/>
                  <a:gd name="T39" fmla="*/ 1848 h 1848"/>
                  <a:gd name="T40" fmla="*/ 550 w 2404"/>
                  <a:gd name="T41" fmla="*/ 1848 h 1848"/>
                  <a:gd name="T42" fmla="*/ 582 w 2404"/>
                  <a:gd name="T43" fmla="*/ 1846 h 1848"/>
                  <a:gd name="T44" fmla="*/ 616 w 2404"/>
                  <a:gd name="T45" fmla="*/ 1842 h 1848"/>
                  <a:gd name="T46" fmla="*/ 678 w 2404"/>
                  <a:gd name="T47" fmla="*/ 1832 h 1848"/>
                  <a:gd name="T48" fmla="*/ 736 w 2404"/>
                  <a:gd name="T49" fmla="*/ 1820 h 1848"/>
                  <a:gd name="T50" fmla="*/ 830 w 2404"/>
                  <a:gd name="T51" fmla="*/ 1796 h 1848"/>
                  <a:gd name="T52" fmla="*/ 886 w 2404"/>
                  <a:gd name="T53" fmla="*/ 1778 h 1848"/>
                  <a:gd name="T54" fmla="*/ 946 w 2404"/>
                  <a:gd name="T55" fmla="*/ 1756 h 1848"/>
                  <a:gd name="T56" fmla="*/ 1010 w 2404"/>
                  <a:gd name="T57" fmla="*/ 1734 h 1848"/>
                  <a:gd name="T58" fmla="*/ 1066 w 2404"/>
                  <a:gd name="T59" fmla="*/ 1710 h 1848"/>
                  <a:gd name="T60" fmla="*/ 1112 w 2404"/>
                  <a:gd name="T61" fmla="*/ 1692 h 1848"/>
                  <a:gd name="T62" fmla="*/ 1148 w 2404"/>
                  <a:gd name="T63" fmla="*/ 1676 h 1848"/>
                  <a:gd name="T64" fmla="*/ 1190 w 2404"/>
                  <a:gd name="T65" fmla="*/ 1656 h 1848"/>
                  <a:gd name="T66" fmla="*/ 1216 w 2404"/>
                  <a:gd name="T67" fmla="*/ 1646 h 1848"/>
                  <a:gd name="T68" fmla="*/ 1238 w 2404"/>
                  <a:gd name="T69" fmla="*/ 1634 h 1848"/>
                  <a:gd name="T70" fmla="*/ 1272 w 2404"/>
                  <a:gd name="T71" fmla="*/ 1618 h 1848"/>
                  <a:gd name="T72" fmla="*/ 1310 w 2404"/>
                  <a:gd name="T73" fmla="*/ 1598 h 1848"/>
                  <a:gd name="T74" fmla="*/ 1372 w 2404"/>
                  <a:gd name="T75" fmla="*/ 1568 h 1848"/>
                  <a:gd name="T76" fmla="*/ 1422 w 2404"/>
                  <a:gd name="T77" fmla="*/ 1540 h 1848"/>
                  <a:gd name="T78" fmla="*/ 1464 w 2404"/>
                  <a:gd name="T79" fmla="*/ 1516 h 1848"/>
                  <a:gd name="T80" fmla="*/ 1494 w 2404"/>
                  <a:gd name="T81" fmla="*/ 1500 h 1848"/>
                  <a:gd name="T82" fmla="*/ 1518 w 2404"/>
                  <a:gd name="T83" fmla="*/ 1484 h 1848"/>
                  <a:gd name="T84" fmla="*/ 1544 w 2404"/>
                  <a:gd name="T85" fmla="*/ 1470 h 1848"/>
                  <a:gd name="T86" fmla="*/ 1574 w 2404"/>
                  <a:gd name="T87" fmla="*/ 1452 h 1848"/>
                  <a:gd name="T88" fmla="*/ 1604 w 2404"/>
                  <a:gd name="T89" fmla="*/ 1432 h 1848"/>
                  <a:gd name="T90" fmla="*/ 1634 w 2404"/>
                  <a:gd name="T91" fmla="*/ 1414 h 1848"/>
                  <a:gd name="T92" fmla="*/ 1664 w 2404"/>
                  <a:gd name="T93" fmla="*/ 1394 h 1848"/>
                  <a:gd name="T94" fmla="*/ 1702 w 2404"/>
                  <a:gd name="T95" fmla="*/ 1369 h 1848"/>
                  <a:gd name="T96" fmla="*/ 1746 w 2404"/>
                  <a:gd name="T97" fmla="*/ 1339 h 1848"/>
                  <a:gd name="T98" fmla="*/ 1802 w 2404"/>
                  <a:gd name="T99" fmla="*/ 1301 h 1848"/>
                  <a:gd name="T100" fmla="*/ 1864 w 2404"/>
                  <a:gd name="T101" fmla="*/ 1255 h 1848"/>
                  <a:gd name="T102" fmla="*/ 1904 w 2404"/>
                  <a:gd name="T103" fmla="*/ 1225 h 1848"/>
                  <a:gd name="T104" fmla="*/ 1962 w 2404"/>
                  <a:gd name="T105" fmla="*/ 1179 h 1848"/>
                  <a:gd name="T106" fmla="*/ 2008 w 2404"/>
                  <a:gd name="T107" fmla="*/ 1141 h 1848"/>
                  <a:gd name="T108" fmla="*/ 2074 w 2404"/>
                  <a:gd name="T109" fmla="*/ 1083 h 1848"/>
                  <a:gd name="T110" fmla="*/ 2126 w 2404"/>
                  <a:gd name="T111" fmla="*/ 1035 h 1848"/>
                  <a:gd name="T112" fmla="*/ 2174 w 2404"/>
                  <a:gd name="T113" fmla="*/ 987 h 1848"/>
                  <a:gd name="T114" fmla="*/ 2240 w 2404"/>
                  <a:gd name="T115" fmla="*/ 915 h 1848"/>
                  <a:gd name="T116" fmla="*/ 2340 w 2404"/>
                  <a:gd name="T117" fmla="*/ 783 h 1848"/>
                  <a:gd name="T118" fmla="*/ 2382 w 2404"/>
                  <a:gd name="T119" fmla="*/ 703 h 1848"/>
                  <a:gd name="T120" fmla="*/ 2402 w 2404"/>
                  <a:gd name="T121" fmla="*/ 625 h 18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404" h="1848">
                    <a:moveTo>
                      <a:pt x="2056" y="16"/>
                    </a:moveTo>
                    <a:lnTo>
                      <a:pt x="2056" y="16"/>
                    </a:lnTo>
                    <a:lnTo>
                      <a:pt x="2064" y="34"/>
                    </a:lnTo>
                    <a:lnTo>
                      <a:pt x="2064" y="34"/>
                    </a:lnTo>
                    <a:lnTo>
                      <a:pt x="2070" y="54"/>
                    </a:lnTo>
                    <a:lnTo>
                      <a:pt x="2070" y="54"/>
                    </a:lnTo>
                    <a:lnTo>
                      <a:pt x="2076" y="72"/>
                    </a:lnTo>
                    <a:lnTo>
                      <a:pt x="2076" y="72"/>
                    </a:lnTo>
                    <a:lnTo>
                      <a:pt x="2078" y="92"/>
                    </a:lnTo>
                    <a:lnTo>
                      <a:pt x="2078" y="92"/>
                    </a:lnTo>
                    <a:lnTo>
                      <a:pt x="2078" y="94"/>
                    </a:lnTo>
                    <a:lnTo>
                      <a:pt x="2078" y="94"/>
                    </a:lnTo>
                    <a:lnTo>
                      <a:pt x="2080" y="114"/>
                    </a:lnTo>
                    <a:lnTo>
                      <a:pt x="2080" y="114"/>
                    </a:lnTo>
                    <a:lnTo>
                      <a:pt x="2080" y="118"/>
                    </a:lnTo>
                    <a:lnTo>
                      <a:pt x="2080" y="118"/>
                    </a:lnTo>
                    <a:lnTo>
                      <a:pt x="2080" y="136"/>
                    </a:lnTo>
                    <a:lnTo>
                      <a:pt x="2080" y="136"/>
                    </a:lnTo>
                    <a:lnTo>
                      <a:pt x="2080" y="138"/>
                    </a:lnTo>
                    <a:lnTo>
                      <a:pt x="2080" y="138"/>
                    </a:lnTo>
                    <a:lnTo>
                      <a:pt x="2078" y="156"/>
                    </a:lnTo>
                    <a:lnTo>
                      <a:pt x="2078" y="156"/>
                    </a:lnTo>
                    <a:lnTo>
                      <a:pt x="2076" y="162"/>
                    </a:lnTo>
                    <a:lnTo>
                      <a:pt x="2076" y="162"/>
                    </a:lnTo>
                    <a:lnTo>
                      <a:pt x="2074" y="180"/>
                    </a:lnTo>
                    <a:lnTo>
                      <a:pt x="2074" y="180"/>
                    </a:lnTo>
                    <a:lnTo>
                      <a:pt x="2072" y="184"/>
                    </a:lnTo>
                    <a:lnTo>
                      <a:pt x="2072" y="184"/>
                    </a:lnTo>
                    <a:lnTo>
                      <a:pt x="2070" y="202"/>
                    </a:lnTo>
                    <a:lnTo>
                      <a:pt x="2070" y="202"/>
                    </a:lnTo>
                    <a:lnTo>
                      <a:pt x="2068" y="206"/>
                    </a:lnTo>
                    <a:lnTo>
                      <a:pt x="2068" y="206"/>
                    </a:lnTo>
                    <a:lnTo>
                      <a:pt x="2062" y="226"/>
                    </a:lnTo>
                    <a:lnTo>
                      <a:pt x="2062" y="226"/>
                    </a:lnTo>
                    <a:lnTo>
                      <a:pt x="2062" y="230"/>
                    </a:lnTo>
                    <a:lnTo>
                      <a:pt x="2062" y="230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46" y="273"/>
                    </a:lnTo>
                    <a:lnTo>
                      <a:pt x="2046" y="273"/>
                    </a:lnTo>
                    <a:lnTo>
                      <a:pt x="2044" y="279"/>
                    </a:lnTo>
                    <a:lnTo>
                      <a:pt x="2044" y="279"/>
                    </a:lnTo>
                    <a:lnTo>
                      <a:pt x="2036" y="299"/>
                    </a:lnTo>
                    <a:lnTo>
                      <a:pt x="2036" y="299"/>
                    </a:lnTo>
                    <a:lnTo>
                      <a:pt x="2022" y="325"/>
                    </a:lnTo>
                    <a:lnTo>
                      <a:pt x="2022" y="325"/>
                    </a:lnTo>
                    <a:lnTo>
                      <a:pt x="2018" y="333"/>
                    </a:lnTo>
                    <a:lnTo>
                      <a:pt x="2018" y="333"/>
                    </a:lnTo>
                    <a:lnTo>
                      <a:pt x="2008" y="353"/>
                    </a:lnTo>
                    <a:lnTo>
                      <a:pt x="2008" y="353"/>
                    </a:lnTo>
                    <a:lnTo>
                      <a:pt x="2002" y="363"/>
                    </a:lnTo>
                    <a:lnTo>
                      <a:pt x="2002" y="363"/>
                    </a:lnTo>
                    <a:lnTo>
                      <a:pt x="1990" y="381"/>
                    </a:lnTo>
                    <a:lnTo>
                      <a:pt x="1990" y="381"/>
                    </a:lnTo>
                    <a:lnTo>
                      <a:pt x="1986" y="391"/>
                    </a:lnTo>
                    <a:lnTo>
                      <a:pt x="1986" y="391"/>
                    </a:lnTo>
                    <a:lnTo>
                      <a:pt x="1972" y="411"/>
                    </a:lnTo>
                    <a:lnTo>
                      <a:pt x="1972" y="411"/>
                    </a:lnTo>
                    <a:lnTo>
                      <a:pt x="1968" y="419"/>
                    </a:lnTo>
                    <a:lnTo>
                      <a:pt x="1968" y="419"/>
                    </a:lnTo>
                    <a:lnTo>
                      <a:pt x="1926" y="477"/>
                    </a:lnTo>
                    <a:lnTo>
                      <a:pt x="1926" y="477"/>
                    </a:lnTo>
                    <a:lnTo>
                      <a:pt x="1924" y="479"/>
                    </a:lnTo>
                    <a:lnTo>
                      <a:pt x="1924" y="479"/>
                    </a:lnTo>
                    <a:lnTo>
                      <a:pt x="1902" y="507"/>
                    </a:lnTo>
                    <a:lnTo>
                      <a:pt x="1902" y="507"/>
                    </a:lnTo>
                    <a:lnTo>
                      <a:pt x="1900" y="509"/>
                    </a:lnTo>
                    <a:lnTo>
                      <a:pt x="1900" y="509"/>
                    </a:lnTo>
                    <a:lnTo>
                      <a:pt x="1876" y="539"/>
                    </a:lnTo>
                    <a:lnTo>
                      <a:pt x="1876" y="539"/>
                    </a:lnTo>
                    <a:lnTo>
                      <a:pt x="1874" y="541"/>
                    </a:lnTo>
                    <a:lnTo>
                      <a:pt x="1874" y="541"/>
                    </a:lnTo>
                    <a:lnTo>
                      <a:pt x="1850" y="569"/>
                    </a:lnTo>
                    <a:lnTo>
                      <a:pt x="1850" y="569"/>
                    </a:lnTo>
                    <a:lnTo>
                      <a:pt x="1848" y="571"/>
                    </a:lnTo>
                    <a:lnTo>
                      <a:pt x="1848" y="571"/>
                    </a:lnTo>
                    <a:lnTo>
                      <a:pt x="1822" y="599"/>
                    </a:lnTo>
                    <a:lnTo>
                      <a:pt x="1822" y="599"/>
                    </a:lnTo>
                    <a:lnTo>
                      <a:pt x="1820" y="601"/>
                    </a:lnTo>
                    <a:lnTo>
                      <a:pt x="1820" y="601"/>
                    </a:lnTo>
                    <a:lnTo>
                      <a:pt x="1778" y="645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698" y="719"/>
                    </a:lnTo>
                    <a:lnTo>
                      <a:pt x="1698" y="719"/>
                    </a:lnTo>
                    <a:lnTo>
                      <a:pt x="1698" y="721"/>
                    </a:lnTo>
                    <a:lnTo>
                      <a:pt x="1698" y="721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30" y="779"/>
                    </a:lnTo>
                    <a:lnTo>
                      <a:pt x="1630" y="779"/>
                    </a:lnTo>
                    <a:lnTo>
                      <a:pt x="1628" y="779"/>
                    </a:lnTo>
                    <a:lnTo>
                      <a:pt x="1628" y="779"/>
                    </a:lnTo>
                    <a:lnTo>
                      <a:pt x="1594" y="807"/>
                    </a:lnTo>
                    <a:lnTo>
                      <a:pt x="1594" y="807"/>
                    </a:lnTo>
                    <a:lnTo>
                      <a:pt x="1594" y="809"/>
                    </a:lnTo>
                    <a:lnTo>
                      <a:pt x="1594" y="809"/>
                    </a:lnTo>
                    <a:lnTo>
                      <a:pt x="1538" y="851"/>
                    </a:lnTo>
                    <a:lnTo>
                      <a:pt x="1480" y="893"/>
                    </a:lnTo>
                    <a:lnTo>
                      <a:pt x="1420" y="935"/>
                    </a:lnTo>
                    <a:lnTo>
                      <a:pt x="1358" y="977"/>
                    </a:lnTo>
                    <a:lnTo>
                      <a:pt x="1358" y="977"/>
                    </a:lnTo>
                    <a:lnTo>
                      <a:pt x="1314" y="1003"/>
                    </a:lnTo>
                    <a:lnTo>
                      <a:pt x="1314" y="1003"/>
                    </a:lnTo>
                    <a:lnTo>
                      <a:pt x="1260" y="1035"/>
                    </a:lnTo>
                    <a:lnTo>
                      <a:pt x="1206" y="1067"/>
                    </a:lnTo>
                    <a:lnTo>
                      <a:pt x="1152" y="1097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56" y="1145"/>
                    </a:lnTo>
                    <a:lnTo>
                      <a:pt x="1056" y="1145"/>
                    </a:lnTo>
                    <a:lnTo>
                      <a:pt x="1054" y="1145"/>
                    </a:lnTo>
                    <a:lnTo>
                      <a:pt x="1054" y="114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06" y="1213"/>
                    </a:lnTo>
                    <a:lnTo>
                      <a:pt x="842" y="1237"/>
                    </a:lnTo>
                    <a:lnTo>
                      <a:pt x="778" y="125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676" y="1291"/>
                    </a:lnTo>
                    <a:lnTo>
                      <a:pt x="676" y="1291"/>
                    </a:lnTo>
                    <a:lnTo>
                      <a:pt x="674" y="1293"/>
                    </a:lnTo>
                    <a:lnTo>
                      <a:pt x="674" y="1293"/>
                    </a:lnTo>
                    <a:lnTo>
                      <a:pt x="636" y="1303"/>
                    </a:lnTo>
                    <a:lnTo>
                      <a:pt x="636" y="1303"/>
                    </a:lnTo>
                    <a:lnTo>
                      <a:pt x="634" y="1303"/>
                    </a:lnTo>
                    <a:lnTo>
                      <a:pt x="634" y="130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54" y="1321"/>
                    </a:lnTo>
                    <a:lnTo>
                      <a:pt x="554" y="1321"/>
                    </a:lnTo>
                    <a:lnTo>
                      <a:pt x="554" y="1323"/>
                    </a:lnTo>
                    <a:lnTo>
                      <a:pt x="554" y="1323"/>
                    </a:lnTo>
                    <a:lnTo>
                      <a:pt x="476" y="1337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30" y="1349"/>
                    </a:lnTo>
                    <a:lnTo>
                      <a:pt x="330" y="1349"/>
                    </a:lnTo>
                    <a:lnTo>
                      <a:pt x="328" y="1349"/>
                    </a:lnTo>
                    <a:lnTo>
                      <a:pt x="328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78" y="1347"/>
                    </a:lnTo>
                    <a:lnTo>
                      <a:pt x="278" y="1347"/>
                    </a:lnTo>
                    <a:lnTo>
                      <a:pt x="276" y="1347"/>
                    </a:lnTo>
                    <a:lnTo>
                      <a:pt x="276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38" y="1323"/>
                    </a:lnTo>
                    <a:lnTo>
                      <a:pt x="138" y="1323"/>
                    </a:lnTo>
                    <a:lnTo>
                      <a:pt x="138" y="1321"/>
                    </a:lnTo>
                    <a:lnTo>
                      <a:pt x="138" y="1321"/>
                    </a:lnTo>
                    <a:lnTo>
                      <a:pt x="126" y="1317"/>
                    </a:lnTo>
                    <a:lnTo>
                      <a:pt x="126" y="1317"/>
                    </a:lnTo>
                    <a:lnTo>
                      <a:pt x="124" y="1317"/>
                    </a:lnTo>
                    <a:lnTo>
                      <a:pt x="124" y="1317"/>
                    </a:lnTo>
                    <a:lnTo>
                      <a:pt x="112" y="1311"/>
                    </a:lnTo>
                    <a:lnTo>
                      <a:pt x="112" y="1311"/>
                    </a:lnTo>
                    <a:lnTo>
                      <a:pt x="110" y="1311"/>
                    </a:lnTo>
                    <a:lnTo>
                      <a:pt x="110" y="1311"/>
                    </a:lnTo>
                    <a:lnTo>
                      <a:pt x="100" y="1307"/>
                    </a:lnTo>
                    <a:lnTo>
                      <a:pt x="100" y="1307"/>
                    </a:lnTo>
                    <a:lnTo>
                      <a:pt x="98" y="1305"/>
                    </a:lnTo>
                    <a:lnTo>
                      <a:pt x="98" y="1305"/>
                    </a:lnTo>
                    <a:lnTo>
                      <a:pt x="88" y="1299"/>
                    </a:lnTo>
                    <a:lnTo>
                      <a:pt x="88" y="1299"/>
                    </a:lnTo>
                    <a:lnTo>
                      <a:pt x="74" y="1291"/>
                    </a:lnTo>
                    <a:lnTo>
                      <a:pt x="74" y="1291"/>
                    </a:lnTo>
                    <a:lnTo>
                      <a:pt x="72" y="1291"/>
                    </a:lnTo>
                    <a:lnTo>
                      <a:pt x="72" y="1291"/>
                    </a:lnTo>
                    <a:lnTo>
                      <a:pt x="60" y="1283"/>
                    </a:lnTo>
                    <a:lnTo>
                      <a:pt x="60" y="1283"/>
                    </a:lnTo>
                    <a:lnTo>
                      <a:pt x="60" y="1281"/>
                    </a:lnTo>
                    <a:lnTo>
                      <a:pt x="60" y="1281"/>
                    </a:lnTo>
                    <a:lnTo>
                      <a:pt x="48" y="1273"/>
                    </a:lnTo>
                    <a:lnTo>
                      <a:pt x="48" y="1273"/>
                    </a:lnTo>
                    <a:lnTo>
                      <a:pt x="46" y="1273"/>
                    </a:lnTo>
                    <a:lnTo>
                      <a:pt x="46" y="127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26" y="1253"/>
                    </a:lnTo>
                    <a:lnTo>
                      <a:pt x="26" y="1253"/>
                    </a:lnTo>
                    <a:lnTo>
                      <a:pt x="24" y="1251"/>
                    </a:lnTo>
                    <a:lnTo>
                      <a:pt x="24" y="1251"/>
                    </a:lnTo>
                    <a:lnTo>
                      <a:pt x="18" y="1243"/>
                    </a:lnTo>
                    <a:lnTo>
                      <a:pt x="18" y="1243"/>
                    </a:lnTo>
                    <a:lnTo>
                      <a:pt x="16" y="1241"/>
                    </a:lnTo>
                    <a:lnTo>
                      <a:pt x="16" y="1241"/>
                    </a:lnTo>
                    <a:lnTo>
                      <a:pt x="8" y="1229"/>
                    </a:lnTo>
                    <a:lnTo>
                      <a:pt x="8" y="1229"/>
                    </a:lnTo>
                    <a:lnTo>
                      <a:pt x="6" y="1227"/>
                    </a:lnTo>
                    <a:lnTo>
                      <a:pt x="6" y="1227"/>
                    </a:lnTo>
                    <a:lnTo>
                      <a:pt x="0" y="1217"/>
                    </a:lnTo>
                    <a:lnTo>
                      <a:pt x="318" y="1770"/>
                    </a:lnTo>
                    <a:lnTo>
                      <a:pt x="318" y="1770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4"/>
                    </a:lnTo>
                    <a:lnTo>
                      <a:pt x="318" y="1774"/>
                    </a:lnTo>
                    <a:lnTo>
                      <a:pt x="320" y="1774"/>
                    </a:lnTo>
                    <a:lnTo>
                      <a:pt x="320" y="1774"/>
                    </a:lnTo>
                    <a:lnTo>
                      <a:pt x="322" y="1778"/>
                    </a:lnTo>
                    <a:lnTo>
                      <a:pt x="322" y="1778"/>
                    </a:lnTo>
                    <a:lnTo>
                      <a:pt x="324" y="1780"/>
                    </a:lnTo>
                    <a:lnTo>
                      <a:pt x="324" y="1780"/>
                    </a:lnTo>
                    <a:lnTo>
                      <a:pt x="324" y="1782"/>
                    </a:lnTo>
                    <a:lnTo>
                      <a:pt x="324" y="1782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2" y="1790"/>
                    </a:lnTo>
                    <a:lnTo>
                      <a:pt x="332" y="1790"/>
                    </a:lnTo>
                    <a:lnTo>
                      <a:pt x="334" y="1794"/>
                    </a:lnTo>
                    <a:lnTo>
                      <a:pt x="334" y="1794"/>
                    </a:lnTo>
                    <a:lnTo>
                      <a:pt x="336" y="1796"/>
                    </a:lnTo>
                    <a:lnTo>
                      <a:pt x="336" y="1796"/>
                    </a:lnTo>
                    <a:lnTo>
                      <a:pt x="340" y="1798"/>
                    </a:lnTo>
                    <a:lnTo>
                      <a:pt x="340" y="1798"/>
                    </a:lnTo>
                    <a:lnTo>
                      <a:pt x="340" y="1800"/>
                    </a:lnTo>
                    <a:lnTo>
                      <a:pt x="340" y="1800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8" y="1806"/>
                    </a:lnTo>
                    <a:lnTo>
                      <a:pt x="348" y="1806"/>
                    </a:lnTo>
                    <a:lnTo>
                      <a:pt x="352" y="1808"/>
                    </a:lnTo>
                    <a:lnTo>
                      <a:pt x="352" y="1808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8" y="1812"/>
                    </a:lnTo>
                    <a:lnTo>
                      <a:pt x="358" y="1812"/>
                    </a:lnTo>
                    <a:lnTo>
                      <a:pt x="364" y="1816"/>
                    </a:lnTo>
                    <a:lnTo>
                      <a:pt x="364" y="1816"/>
                    </a:lnTo>
                    <a:lnTo>
                      <a:pt x="366" y="1818"/>
                    </a:lnTo>
                    <a:lnTo>
                      <a:pt x="366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20"/>
                    </a:lnTo>
                    <a:lnTo>
                      <a:pt x="368" y="1820"/>
                    </a:lnTo>
                    <a:lnTo>
                      <a:pt x="374" y="1822"/>
                    </a:lnTo>
                    <a:lnTo>
                      <a:pt x="374" y="1822"/>
                    </a:lnTo>
                    <a:lnTo>
                      <a:pt x="378" y="1824"/>
                    </a:lnTo>
                    <a:lnTo>
                      <a:pt x="378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6" y="1828"/>
                    </a:lnTo>
                    <a:lnTo>
                      <a:pt x="386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90" y="1828"/>
                    </a:lnTo>
                    <a:lnTo>
                      <a:pt x="390" y="1828"/>
                    </a:lnTo>
                    <a:lnTo>
                      <a:pt x="392" y="1830"/>
                    </a:lnTo>
                    <a:lnTo>
                      <a:pt x="392" y="1830"/>
                    </a:lnTo>
                    <a:lnTo>
                      <a:pt x="396" y="1830"/>
                    </a:lnTo>
                    <a:lnTo>
                      <a:pt x="396" y="1830"/>
                    </a:lnTo>
                    <a:lnTo>
                      <a:pt x="400" y="1832"/>
                    </a:lnTo>
                    <a:lnTo>
                      <a:pt x="400" y="1832"/>
                    </a:lnTo>
                    <a:lnTo>
                      <a:pt x="402" y="1832"/>
                    </a:lnTo>
                    <a:lnTo>
                      <a:pt x="402" y="1832"/>
                    </a:lnTo>
                    <a:lnTo>
                      <a:pt x="402" y="1834"/>
                    </a:lnTo>
                    <a:lnTo>
                      <a:pt x="402" y="1834"/>
                    </a:lnTo>
                    <a:lnTo>
                      <a:pt x="406" y="1834"/>
                    </a:lnTo>
                    <a:lnTo>
                      <a:pt x="406" y="1834"/>
                    </a:lnTo>
                    <a:lnTo>
                      <a:pt x="410" y="1836"/>
                    </a:lnTo>
                    <a:lnTo>
                      <a:pt x="410" y="1836"/>
                    </a:lnTo>
                    <a:lnTo>
                      <a:pt x="412" y="1836"/>
                    </a:lnTo>
                    <a:lnTo>
                      <a:pt x="412" y="1836"/>
                    </a:lnTo>
                    <a:lnTo>
                      <a:pt x="414" y="1836"/>
                    </a:lnTo>
                    <a:lnTo>
                      <a:pt x="414" y="1836"/>
                    </a:lnTo>
                    <a:lnTo>
                      <a:pt x="416" y="1838"/>
                    </a:lnTo>
                    <a:lnTo>
                      <a:pt x="416" y="1838"/>
                    </a:lnTo>
                    <a:lnTo>
                      <a:pt x="422" y="1838"/>
                    </a:lnTo>
                    <a:lnTo>
                      <a:pt x="422" y="1838"/>
                    </a:lnTo>
                    <a:lnTo>
                      <a:pt x="424" y="1840"/>
                    </a:lnTo>
                    <a:lnTo>
                      <a:pt x="424" y="1840"/>
                    </a:lnTo>
                    <a:lnTo>
                      <a:pt x="426" y="1840"/>
                    </a:lnTo>
                    <a:lnTo>
                      <a:pt x="426" y="1840"/>
                    </a:lnTo>
                    <a:lnTo>
                      <a:pt x="428" y="1840"/>
                    </a:lnTo>
                    <a:lnTo>
                      <a:pt x="428" y="1840"/>
                    </a:lnTo>
                    <a:lnTo>
                      <a:pt x="434" y="1842"/>
                    </a:lnTo>
                    <a:lnTo>
                      <a:pt x="434" y="1842"/>
                    </a:lnTo>
                    <a:lnTo>
                      <a:pt x="436" y="1842"/>
                    </a:lnTo>
                    <a:lnTo>
                      <a:pt x="436" y="1842"/>
                    </a:lnTo>
                    <a:lnTo>
                      <a:pt x="438" y="1842"/>
                    </a:lnTo>
                    <a:lnTo>
                      <a:pt x="438" y="1842"/>
                    </a:lnTo>
                    <a:lnTo>
                      <a:pt x="440" y="1842"/>
                    </a:lnTo>
                    <a:lnTo>
                      <a:pt x="440" y="1842"/>
                    </a:lnTo>
                    <a:lnTo>
                      <a:pt x="446" y="1844"/>
                    </a:lnTo>
                    <a:lnTo>
                      <a:pt x="446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2" y="1844"/>
                    </a:lnTo>
                    <a:lnTo>
                      <a:pt x="452" y="1844"/>
                    </a:lnTo>
                    <a:lnTo>
                      <a:pt x="458" y="1846"/>
                    </a:lnTo>
                    <a:lnTo>
                      <a:pt x="458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4" y="1846"/>
                    </a:lnTo>
                    <a:lnTo>
                      <a:pt x="464" y="1846"/>
                    </a:lnTo>
                    <a:lnTo>
                      <a:pt x="470" y="1846"/>
                    </a:lnTo>
                    <a:lnTo>
                      <a:pt x="470" y="1846"/>
                    </a:lnTo>
                    <a:lnTo>
                      <a:pt x="476" y="1848"/>
                    </a:lnTo>
                    <a:lnTo>
                      <a:pt x="476" y="1848"/>
                    </a:lnTo>
                    <a:lnTo>
                      <a:pt x="482" y="1848"/>
                    </a:lnTo>
                    <a:lnTo>
                      <a:pt x="482" y="1848"/>
                    </a:lnTo>
                    <a:lnTo>
                      <a:pt x="490" y="1848"/>
                    </a:lnTo>
                    <a:lnTo>
                      <a:pt x="490" y="1848"/>
                    </a:lnTo>
                    <a:lnTo>
                      <a:pt x="496" y="1848"/>
                    </a:lnTo>
                    <a:lnTo>
                      <a:pt x="496" y="1848"/>
                    </a:lnTo>
                    <a:lnTo>
                      <a:pt x="502" y="1848"/>
                    </a:lnTo>
                    <a:lnTo>
                      <a:pt x="502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8" y="1848"/>
                    </a:lnTo>
                    <a:lnTo>
                      <a:pt x="508" y="1848"/>
                    </a:lnTo>
                    <a:lnTo>
                      <a:pt x="514" y="1848"/>
                    </a:lnTo>
                    <a:lnTo>
                      <a:pt x="514" y="1848"/>
                    </a:lnTo>
                    <a:lnTo>
                      <a:pt x="518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8" y="1848"/>
                    </a:lnTo>
                    <a:lnTo>
                      <a:pt x="528" y="1848"/>
                    </a:lnTo>
                    <a:lnTo>
                      <a:pt x="534" y="1848"/>
                    </a:lnTo>
                    <a:lnTo>
                      <a:pt x="534" y="1848"/>
                    </a:lnTo>
                    <a:lnTo>
                      <a:pt x="540" y="1848"/>
                    </a:lnTo>
                    <a:lnTo>
                      <a:pt x="540" y="1848"/>
                    </a:lnTo>
                    <a:lnTo>
                      <a:pt x="548" y="1848"/>
                    </a:lnTo>
                    <a:lnTo>
                      <a:pt x="548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4" y="1848"/>
                    </a:lnTo>
                    <a:lnTo>
                      <a:pt x="554" y="1848"/>
                    </a:lnTo>
                    <a:lnTo>
                      <a:pt x="560" y="1848"/>
                    </a:lnTo>
                    <a:lnTo>
                      <a:pt x="560" y="1848"/>
                    </a:lnTo>
                    <a:lnTo>
                      <a:pt x="564" y="1848"/>
                    </a:lnTo>
                    <a:lnTo>
                      <a:pt x="564" y="1848"/>
                    </a:lnTo>
                    <a:lnTo>
                      <a:pt x="566" y="1848"/>
                    </a:lnTo>
                    <a:lnTo>
                      <a:pt x="566" y="1848"/>
                    </a:lnTo>
                    <a:lnTo>
                      <a:pt x="568" y="1846"/>
                    </a:lnTo>
                    <a:lnTo>
                      <a:pt x="568" y="1846"/>
                    </a:lnTo>
                    <a:lnTo>
                      <a:pt x="574" y="1846"/>
                    </a:lnTo>
                    <a:lnTo>
                      <a:pt x="574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8" y="1846"/>
                    </a:lnTo>
                    <a:lnTo>
                      <a:pt x="588" y="1846"/>
                    </a:lnTo>
                    <a:lnTo>
                      <a:pt x="594" y="1844"/>
                    </a:lnTo>
                    <a:lnTo>
                      <a:pt x="594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602" y="1844"/>
                    </a:lnTo>
                    <a:lnTo>
                      <a:pt x="602" y="1844"/>
                    </a:lnTo>
                    <a:lnTo>
                      <a:pt x="610" y="1842"/>
                    </a:lnTo>
                    <a:lnTo>
                      <a:pt x="610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6" y="1842"/>
                    </a:lnTo>
                    <a:lnTo>
                      <a:pt x="616" y="1842"/>
                    </a:lnTo>
                    <a:lnTo>
                      <a:pt x="624" y="1840"/>
                    </a:lnTo>
                    <a:lnTo>
                      <a:pt x="624" y="1840"/>
                    </a:lnTo>
                    <a:lnTo>
                      <a:pt x="632" y="1840"/>
                    </a:lnTo>
                    <a:lnTo>
                      <a:pt x="632" y="1840"/>
                    </a:lnTo>
                    <a:lnTo>
                      <a:pt x="638" y="1838"/>
                    </a:lnTo>
                    <a:lnTo>
                      <a:pt x="638" y="1838"/>
                    </a:lnTo>
                    <a:lnTo>
                      <a:pt x="646" y="1838"/>
                    </a:lnTo>
                    <a:lnTo>
                      <a:pt x="646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54" y="1836"/>
                    </a:lnTo>
                    <a:lnTo>
                      <a:pt x="654" y="1836"/>
                    </a:lnTo>
                    <a:lnTo>
                      <a:pt x="662" y="1834"/>
                    </a:lnTo>
                    <a:lnTo>
                      <a:pt x="662" y="1834"/>
                    </a:lnTo>
                    <a:lnTo>
                      <a:pt x="670" y="1834"/>
                    </a:lnTo>
                    <a:lnTo>
                      <a:pt x="670" y="1834"/>
                    </a:lnTo>
                    <a:lnTo>
                      <a:pt x="678" y="1832"/>
                    </a:lnTo>
                    <a:lnTo>
                      <a:pt x="678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6" y="1830"/>
                    </a:lnTo>
                    <a:lnTo>
                      <a:pt x="686" y="1830"/>
                    </a:lnTo>
                    <a:lnTo>
                      <a:pt x="694" y="1828"/>
                    </a:lnTo>
                    <a:lnTo>
                      <a:pt x="694" y="1828"/>
                    </a:lnTo>
                    <a:lnTo>
                      <a:pt x="702" y="1828"/>
                    </a:lnTo>
                    <a:lnTo>
                      <a:pt x="702" y="1828"/>
                    </a:lnTo>
                    <a:lnTo>
                      <a:pt x="710" y="1826"/>
                    </a:lnTo>
                    <a:lnTo>
                      <a:pt x="710" y="1826"/>
                    </a:lnTo>
                    <a:lnTo>
                      <a:pt x="718" y="1824"/>
                    </a:lnTo>
                    <a:lnTo>
                      <a:pt x="718" y="1824"/>
                    </a:lnTo>
                    <a:lnTo>
                      <a:pt x="728" y="1822"/>
                    </a:lnTo>
                    <a:lnTo>
                      <a:pt x="728" y="1822"/>
                    </a:lnTo>
                    <a:lnTo>
                      <a:pt x="736" y="1820"/>
                    </a:lnTo>
                    <a:lnTo>
                      <a:pt x="736" y="1820"/>
                    </a:lnTo>
                    <a:lnTo>
                      <a:pt x="744" y="1818"/>
                    </a:lnTo>
                    <a:lnTo>
                      <a:pt x="744" y="1818"/>
                    </a:lnTo>
                    <a:lnTo>
                      <a:pt x="754" y="1816"/>
                    </a:lnTo>
                    <a:lnTo>
                      <a:pt x="754" y="1816"/>
                    </a:lnTo>
                    <a:lnTo>
                      <a:pt x="764" y="1814"/>
                    </a:lnTo>
                    <a:lnTo>
                      <a:pt x="764" y="1814"/>
                    </a:lnTo>
                    <a:lnTo>
                      <a:pt x="772" y="1810"/>
                    </a:lnTo>
                    <a:lnTo>
                      <a:pt x="772" y="1810"/>
                    </a:lnTo>
                    <a:lnTo>
                      <a:pt x="782" y="1808"/>
                    </a:lnTo>
                    <a:lnTo>
                      <a:pt x="782" y="1808"/>
                    </a:lnTo>
                    <a:lnTo>
                      <a:pt x="792" y="1806"/>
                    </a:lnTo>
                    <a:lnTo>
                      <a:pt x="792" y="1806"/>
                    </a:lnTo>
                    <a:lnTo>
                      <a:pt x="802" y="1802"/>
                    </a:lnTo>
                    <a:lnTo>
                      <a:pt x="802" y="1802"/>
                    </a:lnTo>
                    <a:lnTo>
                      <a:pt x="812" y="1800"/>
                    </a:lnTo>
                    <a:lnTo>
                      <a:pt x="812" y="1800"/>
                    </a:lnTo>
                    <a:lnTo>
                      <a:pt x="822" y="1798"/>
                    </a:lnTo>
                    <a:lnTo>
                      <a:pt x="822" y="1798"/>
                    </a:lnTo>
                    <a:lnTo>
                      <a:pt x="830" y="1796"/>
                    </a:lnTo>
                    <a:lnTo>
                      <a:pt x="830" y="1796"/>
                    </a:lnTo>
                    <a:lnTo>
                      <a:pt x="830" y="1794"/>
                    </a:lnTo>
                    <a:lnTo>
                      <a:pt x="830" y="1794"/>
                    </a:lnTo>
                    <a:lnTo>
                      <a:pt x="832" y="1794"/>
                    </a:lnTo>
                    <a:lnTo>
                      <a:pt x="832" y="1794"/>
                    </a:lnTo>
                    <a:lnTo>
                      <a:pt x="842" y="1792"/>
                    </a:lnTo>
                    <a:lnTo>
                      <a:pt x="842" y="1792"/>
                    </a:lnTo>
                    <a:lnTo>
                      <a:pt x="854" y="1788"/>
                    </a:lnTo>
                    <a:lnTo>
                      <a:pt x="854" y="1788"/>
                    </a:lnTo>
                    <a:lnTo>
                      <a:pt x="864" y="1784"/>
                    </a:lnTo>
                    <a:lnTo>
                      <a:pt x="864" y="1784"/>
                    </a:lnTo>
                    <a:lnTo>
                      <a:pt x="868" y="1784"/>
                    </a:lnTo>
                    <a:lnTo>
                      <a:pt x="868" y="1784"/>
                    </a:lnTo>
                    <a:lnTo>
                      <a:pt x="870" y="1782"/>
                    </a:lnTo>
                    <a:lnTo>
                      <a:pt x="870" y="1782"/>
                    </a:lnTo>
                    <a:lnTo>
                      <a:pt x="874" y="1782"/>
                    </a:lnTo>
                    <a:lnTo>
                      <a:pt x="874" y="1782"/>
                    </a:lnTo>
                    <a:lnTo>
                      <a:pt x="886" y="1778"/>
                    </a:lnTo>
                    <a:lnTo>
                      <a:pt x="886" y="1778"/>
                    </a:lnTo>
                    <a:lnTo>
                      <a:pt x="896" y="1774"/>
                    </a:lnTo>
                    <a:lnTo>
                      <a:pt x="896" y="1774"/>
                    </a:lnTo>
                    <a:lnTo>
                      <a:pt x="906" y="1770"/>
                    </a:lnTo>
                    <a:lnTo>
                      <a:pt x="906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16" y="1768"/>
                    </a:lnTo>
                    <a:lnTo>
                      <a:pt x="916" y="1768"/>
                    </a:lnTo>
                    <a:lnTo>
                      <a:pt x="926" y="1764"/>
                    </a:lnTo>
                    <a:lnTo>
                      <a:pt x="926" y="1764"/>
                    </a:lnTo>
                    <a:lnTo>
                      <a:pt x="936" y="1760"/>
                    </a:lnTo>
                    <a:lnTo>
                      <a:pt x="936" y="1760"/>
                    </a:lnTo>
                    <a:lnTo>
                      <a:pt x="946" y="1758"/>
                    </a:lnTo>
                    <a:lnTo>
                      <a:pt x="946" y="1758"/>
                    </a:lnTo>
                    <a:lnTo>
                      <a:pt x="946" y="1756"/>
                    </a:lnTo>
                    <a:lnTo>
                      <a:pt x="946" y="1756"/>
                    </a:lnTo>
                    <a:lnTo>
                      <a:pt x="948" y="1756"/>
                    </a:lnTo>
                    <a:lnTo>
                      <a:pt x="948" y="1756"/>
                    </a:lnTo>
                    <a:lnTo>
                      <a:pt x="954" y="1754"/>
                    </a:lnTo>
                    <a:lnTo>
                      <a:pt x="954" y="1754"/>
                    </a:lnTo>
                    <a:lnTo>
                      <a:pt x="964" y="1750"/>
                    </a:lnTo>
                    <a:lnTo>
                      <a:pt x="964" y="1750"/>
                    </a:lnTo>
                    <a:lnTo>
                      <a:pt x="972" y="1748"/>
                    </a:lnTo>
                    <a:lnTo>
                      <a:pt x="972" y="1748"/>
                    </a:lnTo>
                    <a:lnTo>
                      <a:pt x="982" y="1744"/>
                    </a:lnTo>
                    <a:lnTo>
                      <a:pt x="982" y="1744"/>
                    </a:lnTo>
                    <a:lnTo>
                      <a:pt x="988" y="1742"/>
                    </a:lnTo>
                    <a:lnTo>
                      <a:pt x="988" y="1742"/>
                    </a:lnTo>
                    <a:lnTo>
                      <a:pt x="996" y="1738"/>
                    </a:lnTo>
                    <a:lnTo>
                      <a:pt x="996" y="1738"/>
                    </a:lnTo>
                    <a:lnTo>
                      <a:pt x="1002" y="1736"/>
                    </a:lnTo>
                    <a:lnTo>
                      <a:pt x="1002" y="1736"/>
                    </a:lnTo>
                    <a:lnTo>
                      <a:pt x="1010" y="1734"/>
                    </a:lnTo>
                    <a:lnTo>
                      <a:pt x="1010" y="1734"/>
                    </a:lnTo>
                    <a:lnTo>
                      <a:pt x="1016" y="1730"/>
                    </a:lnTo>
                    <a:lnTo>
                      <a:pt x="1016" y="1730"/>
                    </a:lnTo>
                    <a:lnTo>
                      <a:pt x="1024" y="1728"/>
                    </a:lnTo>
                    <a:lnTo>
                      <a:pt x="1024" y="1728"/>
                    </a:lnTo>
                    <a:lnTo>
                      <a:pt x="1030" y="1726"/>
                    </a:lnTo>
                    <a:lnTo>
                      <a:pt x="1030" y="1726"/>
                    </a:lnTo>
                    <a:lnTo>
                      <a:pt x="1038" y="1722"/>
                    </a:lnTo>
                    <a:lnTo>
                      <a:pt x="1038" y="1722"/>
                    </a:lnTo>
                    <a:lnTo>
                      <a:pt x="1042" y="1720"/>
                    </a:lnTo>
                    <a:lnTo>
                      <a:pt x="1042" y="1720"/>
                    </a:lnTo>
                    <a:lnTo>
                      <a:pt x="1048" y="1718"/>
                    </a:lnTo>
                    <a:lnTo>
                      <a:pt x="1048" y="1718"/>
                    </a:lnTo>
                    <a:lnTo>
                      <a:pt x="1052" y="1716"/>
                    </a:lnTo>
                    <a:lnTo>
                      <a:pt x="1052" y="1716"/>
                    </a:lnTo>
                    <a:lnTo>
                      <a:pt x="1058" y="1714"/>
                    </a:lnTo>
                    <a:lnTo>
                      <a:pt x="1062" y="1712"/>
                    </a:lnTo>
                    <a:lnTo>
                      <a:pt x="1062" y="1712"/>
                    </a:lnTo>
                    <a:lnTo>
                      <a:pt x="1066" y="1710"/>
                    </a:lnTo>
                    <a:lnTo>
                      <a:pt x="1066" y="1710"/>
                    </a:lnTo>
                    <a:lnTo>
                      <a:pt x="1072" y="1708"/>
                    </a:lnTo>
                    <a:lnTo>
                      <a:pt x="1072" y="1708"/>
                    </a:lnTo>
                    <a:lnTo>
                      <a:pt x="1076" y="1706"/>
                    </a:lnTo>
                    <a:lnTo>
                      <a:pt x="1076" y="1706"/>
                    </a:lnTo>
                    <a:lnTo>
                      <a:pt x="1082" y="1704"/>
                    </a:lnTo>
                    <a:lnTo>
                      <a:pt x="1082" y="1704"/>
                    </a:lnTo>
                    <a:lnTo>
                      <a:pt x="1086" y="1702"/>
                    </a:lnTo>
                    <a:lnTo>
                      <a:pt x="1086" y="1702"/>
                    </a:lnTo>
                    <a:lnTo>
                      <a:pt x="1092" y="1700"/>
                    </a:lnTo>
                    <a:lnTo>
                      <a:pt x="1092" y="1700"/>
                    </a:lnTo>
                    <a:lnTo>
                      <a:pt x="1096" y="1698"/>
                    </a:lnTo>
                    <a:lnTo>
                      <a:pt x="1096" y="1698"/>
                    </a:lnTo>
                    <a:lnTo>
                      <a:pt x="1100" y="1696"/>
                    </a:lnTo>
                    <a:lnTo>
                      <a:pt x="1100" y="1696"/>
                    </a:lnTo>
                    <a:lnTo>
                      <a:pt x="1104" y="1696"/>
                    </a:lnTo>
                    <a:lnTo>
                      <a:pt x="1104" y="1696"/>
                    </a:lnTo>
                    <a:lnTo>
                      <a:pt x="1108" y="1694"/>
                    </a:lnTo>
                    <a:lnTo>
                      <a:pt x="1112" y="1692"/>
                    </a:lnTo>
                    <a:lnTo>
                      <a:pt x="1112" y="1692"/>
                    </a:lnTo>
                    <a:lnTo>
                      <a:pt x="1116" y="1690"/>
                    </a:lnTo>
                    <a:lnTo>
                      <a:pt x="1118" y="1688"/>
                    </a:lnTo>
                    <a:lnTo>
                      <a:pt x="1118" y="1688"/>
                    </a:lnTo>
                    <a:lnTo>
                      <a:pt x="1122" y="1688"/>
                    </a:lnTo>
                    <a:lnTo>
                      <a:pt x="1122" y="1688"/>
                    </a:lnTo>
                    <a:lnTo>
                      <a:pt x="1126" y="1686"/>
                    </a:lnTo>
                    <a:lnTo>
                      <a:pt x="1126" y="1686"/>
                    </a:lnTo>
                    <a:lnTo>
                      <a:pt x="1130" y="1684"/>
                    </a:lnTo>
                    <a:lnTo>
                      <a:pt x="1130" y="1684"/>
                    </a:lnTo>
                    <a:lnTo>
                      <a:pt x="1134" y="1682"/>
                    </a:lnTo>
                    <a:lnTo>
                      <a:pt x="1134" y="1682"/>
                    </a:lnTo>
                    <a:lnTo>
                      <a:pt x="1136" y="1682"/>
                    </a:lnTo>
                    <a:lnTo>
                      <a:pt x="1136" y="1682"/>
                    </a:lnTo>
                    <a:lnTo>
                      <a:pt x="1140" y="1680"/>
                    </a:lnTo>
                    <a:lnTo>
                      <a:pt x="1140" y="1680"/>
                    </a:lnTo>
                    <a:lnTo>
                      <a:pt x="1144" y="1678"/>
                    </a:lnTo>
                    <a:lnTo>
                      <a:pt x="1144" y="1678"/>
                    </a:lnTo>
                    <a:lnTo>
                      <a:pt x="1148" y="1676"/>
                    </a:lnTo>
                    <a:lnTo>
                      <a:pt x="1148" y="1676"/>
                    </a:lnTo>
                    <a:lnTo>
                      <a:pt x="1150" y="1674"/>
                    </a:lnTo>
                    <a:lnTo>
                      <a:pt x="1150" y="1674"/>
                    </a:lnTo>
                    <a:lnTo>
                      <a:pt x="1154" y="1674"/>
                    </a:lnTo>
                    <a:lnTo>
                      <a:pt x="1154" y="1674"/>
                    </a:lnTo>
                    <a:lnTo>
                      <a:pt x="1158" y="1672"/>
                    </a:lnTo>
                    <a:lnTo>
                      <a:pt x="1158" y="1672"/>
                    </a:lnTo>
                    <a:lnTo>
                      <a:pt x="1162" y="1670"/>
                    </a:lnTo>
                    <a:lnTo>
                      <a:pt x="1164" y="1668"/>
                    </a:lnTo>
                    <a:lnTo>
                      <a:pt x="1164" y="1668"/>
                    </a:lnTo>
                    <a:lnTo>
                      <a:pt x="1168" y="1666"/>
                    </a:lnTo>
                    <a:lnTo>
                      <a:pt x="1178" y="1662"/>
                    </a:lnTo>
                    <a:lnTo>
                      <a:pt x="1178" y="1662"/>
                    </a:lnTo>
                    <a:lnTo>
                      <a:pt x="1182" y="1662"/>
                    </a:lnTo>
                    <a:lnTo>
                      <a:pt x="1182" y="1662"/>
                    </a:lnTo>
                    <a:lnTo>
                      <a:pt x="1184" y="1660"/>
                    </a:lnTo>
                    <a:lnTo>
                      <a:pt x="1184" y="1660"/>
                    </a:lnTo>
                    <a:lnTo>
                      <a:pt x="1188" y="1658"/>
                    </a:lnTo>
                    <a:lnTo>
                      <a:pt x="1188" y="1658"/>
                    </a:lnTo>
                    <a:lnTo>
                      <a:pt x="1190" y="1656"/>
                    </a:lnTo>
                    <a:lnTo>
                      <a:pt x="1190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6" y="1654"/>
                    </a:lnTo>
                    <a:lnTo>
                      <a:pt x="1200" y="1652"/>
                    </a:lnTo>
                    <a:lnTo>
                      <a:pt x="1200" y="1652"/>
                    </a:lnTo>
                    <a:lnTo>
                      <a:pt x="1202" y="1652"/>
                    </a:lnTo>
                    <a:lnTo>
                      <a:pt x="1202" y="1652"/>
                    </a:lnTo>
                    <a:lnTo>
                      <a:pt x="1206" y="1650"/>
                    </a:lnTo>
                    <a:lnTo>
                      <a:pt x="1206" y="1650"/>
                    </a:lnTo>
                    <a:lnTo>
                      <a:pt x="1210" y="1648"/>
                    </a:lnTo>
                    <a:lnTo>
                      <a:pt x="1210" y="1648"/>
                    </a:lnTo>
                    <a:lnTo>
                      <a:pt x="1212" y="1646"/>
                    </a:lnTo>
                    <a:lnTo>
                      <a:pt x="1212" y="1646"/>
                    </a:lnTo>
                    <a:lnTo>
                      <a:pt x="1216" y="1646"/>
                    </a:lnTo>
                    <a:lnTo>
                      <a:pt x="1216" y="1646"/>
                    </a:lnTo>
                    <a:lnTo>
                      <a:pt x="1218" y="1644"/>
                    </a:lnTo>
                    <a:lnTo>
                      <a:pt x="1218" y="1644"/>
                    </a:lnTo>
                    <a:lnTo>
                      <a:pt x="1222" y="1642"/>
                    </a:lnTo>
                    <a:lnTo>
                      <a:pt x="1222" y="1642"/>
                    </a:lnTo>
                    <a:lnTo>
                      <a:pt x="1224" y="1640"/>
                    </a:lnTo>
                    <a:lnTo>
                      <a:pt x="1224" y="1640"/>
                    </a:lnTo>
                    <a:lnTo>
                      <a:pt x="1228" y="1640"/>
                    </a:lnTo>
                    <a:lnTo>
                      <a:pt x="1228" y="1640"/>
                    </a:lnTo>
                    <a:lnTo>
                      <a:pt x="1232" y="1638"/>
                    </a:lnTo>
                    <a:lnTo>
                      <a:pt x="1232" y="1638"/>
                    </a:lnTo>
                    <a:lnTo>
                      <a:pt x="1234" y="1636"/>
                    </a:lnTo>
                    <a:lnTo>
                      <a:pt x="1234" y="1636"/>
                    </a:lnTo>
                    <a:lnTo>
                      <a:pt x="1236" y="1636"/>
                    </a:lnTo>
                    <a:lnTo>
                      <a:pt x="1236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4"/>
                    </a:lnTo>
                    <a:lnTo>
                      <a:pt x="1238" y="1634"/>
                    </a:lnTo>
                    <a:lnTo>
                      <a:pt x="1242" y="1632"/>
                    </a:lnTo>
                    <a:lnTo>
                      <a:pt x="1242" y="1632"/>
                    </a:lnTo>
                    <a:lnTo>
                      <a:pt x="1246" y="1632"/>
                    </a:lnTo>
                    <a:lnTo>
                      <a:pt x="1246" y="1632"/>
                    </a:lnTo>
                    <a:lnTo>
                      <a:pt x="1250" y="1630"/>
                    </a:lnTo>
                    <a:lnTo>
                      <a:pt x="1250" y="1630"/>
                    </a:lnTo>
                    <a:lnTo>
                      <a:pt x="1254" y="1628"/>
                    </a:lnTo>
                    <a:lnTo>
                      <a:pt x="1254" y="1628"/>
                    </a:lnTo>
                    <a:lnTo>
                      <a:pt x="1258" y="1626"/>
                    </a:lnTo>
                    <a:lnTo>
                      <a:pt x="1258" y="1626"/>
                    </a:lnTo>
                    <a:lnTo>
                      <a:pt x="1262" y="1624"/>
                    </a:lnTo>
                    <a:lnTo>
                      <a:pt x="1262" y="1624"/>
                    </a:lnTo>
                    <a:lnTo>
                      <a:pt x="1266" y="1622"/>
                    </a:lnTo>
                    <a:lnTo>
                      <a:pt x="1266" y="1622"/>
                    </a:lnTo>
                    <a:lnTo>
                      <a:pt x="1268" y="1620"/>
                    </a:lnTo>
                    <a:lnTo>
                      <a:pt x="1268" y="1620"/>
                    </a:lnTo>
                    <a:lnTo>
                      <a:pt x="1272" y="1618"/>
                    </a:lnTo>
                    <a:lnTo>
                      <a:pt x="1272" y="1618"/>
                    </a:lnTo>
                    <a:lnTo>
                      <a:pt x="1276" y="1616"/>
                    </a:lnTo>
                    <a:lnTo>
                      <a:pt x="1276" y="1616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4" y="1612"/>
                    </a:lnTo>
                    <a:lnTo>
                      <a:pt x="1284" y="1612"/>
                    </a:lnTo>
                    <a:lnTo>
                      <a:pt x="1288" y="1610"/>
                    </a:lnTo>
                    <a:lnTo>
                      <a:pt x="1288" y="1610"/>
                    </a:lnTo>
                    <a:lnTo>
                      <a:pt x="1292" y="1608"/>
                    </a:lnTo>
                    <a:lnTo>
                      <a:pt x="1292" y="1608"/>
                    </a:lnTo>
                    <a:lnTo>
                      <a:pt x="1298" y="1604"/>
                    </a:lnTo>
                    <a:lnTo>
                      <a:pt x="1298" y="1604"/>
                    </a:lnTo>
                    <a:lnTo>
                      <a:pt x="1304" y="1602"/>
                    </a:lnTo>
                    <a:lnTo>
                      <a:pt x="1304" y="1602"/>
                    </a:lnTo>
                    <a:lnTo>
                      <a:pt x="1310" y="1598"/>
                    </a:lnTo>
                    <a:lnTo>
                      <a:pt x="1310" y="1598"/>
                    </a:lnTo>
                    <a:lnTo>
                      <a:pt x="1316" y="1596"/>
                    </a:lnTo>
                    <a:lnTo>
                      <a:pt x="1316" y="1596"/>
                    </a:lnTo>
                    <a:lnTo>
                      <a:pt x="1320" y="1594"/>
                    </a:lnTo>
                    <a:lnTo>
                      <a:pt x="1320" y="1594"/>
                    </a:lnTo>
                    <a:lnTo>
                      <a:pt x="1322" y="1592"/>
                    </a:lnTo>
                    <a:lnTo>
                      <a:pt x="1322" y="1592"/>
                    </a:lnTo>
                    <a:lnTo>
                      <a:pt x="1330" y="1590"/>
                    </a:lnTo>
                    <a:lnTo>
                      <a:pt x="1330" y="1590"/>
                    </a:lnTo>
                    <a:lnTo>
                      <a:pt x="1342" y="1582"/>
                    </a:lnTo>
                    <a:lnTo>
                      <a:pt x="1342" y="1582"/>
                    </a:lnTo>
                    <a:lnTo>
                      <a:pt x="1356" y="1576"/>
                    </a:lnTo>
                    <a:lnTo>
                      <a:pt x="1356" y="1576"/>
                    </a:lnTo>
                    <a:lnTo>
                      <a:pt x="1364" y="1572"/>
                    </a:lnTo>
                    <a:lnTo>
                      <a:pt x="1366" y="1570"/>
                    </a:lnTo>
                    <a:lnTo>
                      <a:pt x="1366" y="1570"/>
                    </a:lnTo>
                    <a:lnTo>
                      <a:pt x="1370" y="1568"/>
                    </a:lnTo>
                    <a:lnTo>
                      <a:pt x="1370" y="1568"/>
                    </a:lnTo>
                    <a:lnTo>
                      <a:pt x="1372" y="1568"/>
                    </a:lnTo>
                    <a:lnTo>
                      <a:pt x="1372" y="1568"/>
                    </a:lnTo>
                    <a:lnTo>
                      <a:pt x="1372" y="1566"/>
                    </a:lnTo>
                    <a:lnTo>
                      <a:pt x="1372" y="1566"/>
                    </a:lnTo>
                    <a:lnTo>
                      <a:pt x="1374" y="1566"/>
                    </a:lnTo>
                    <a:lnTo>
                      <a:pt x="1374" y="1566"/>
                    </a:lnTo>
                    <a:lnTo>
                      <a:pt x="1376" y="1564"/>
                    </a:lnTo>
                    <a:lnTo>
                      <a:pt x="1376" y="1564"/>
                    </a:lnTo>
                    <a:lnTo>
                      <a:pt x="1382" y="1562"/>
                    </a:lnTo>
                    <a:lnTo>
                      <a:pt x="1382" y="1562"/>
                    </a:lnTo>
                    <a:lnTo>
                      <a:pt x="1388" y="1558"/>
                    </a:lnTo>
                    <a:lnTo>
                      <a:pt x="1396" y="1554"/>
                    </a:lnTo>
                    <a:lnTo>
                      <a:pt x="1396" y="1554"/>
                    </a:lnTo>
                    <a:lnTo>
                      <a:pt x="1402" y="1550"/>
                    </a:lnTo>
                    <a:lnTo>
                      <a:pt x="1402" y="1550"/>
                    </a:lnTo>
                    <a:lnTo>
                      <a:pt x="1408" y="1548"/>
                    </a:lnTo>
                    <a:lnTo>
                      <a:pt x="1408" y="1548"/>
                    </a:lnTo>
                    <a:lnTo>
                      <a:pt x="1416" y="1544"/>
                    </a:lnTo>
                    <a:lnTo>
                      <a:pt x="1416" y="1544"/>
                    </a:lnTo>
                    <a:lnTo>
                      <a:pt x="1422" y="1540"/>
                    </a:lnTo>
                    <a:lnTo>
                      <a:pt x="1422" y="1540"/>
                    </a:lnTo>
                    <a:lnTo>
                      <a:pt x="1428" y="1536"/>
                    </a:lnTo>
                    <a:lnTo>
                      <a:pt x="1428" y="1536"/>
                    </a:lnTo>
                    <a:lnTo>
                      <a:pt x="1434" y="1534"/>
                    </a:lnTo>
                    <a:lnTo>
                      <a:pt x="1434" y="1534"/>
                    </a:lnTo>
                    <a:lnTo>
                      <a:pt x="1438" y="1530"/>
                    </a:lnTo>
                    <a:lnTo>
                      <a:pt x="1438" y="1530"/>
                    </a:lnTo>
                    <a:lnTo>
                      <a:pt x="1444" y="1528"/>
                    </a:lnTo>
                    <a:lnTo>
                      <a:pt x="1444" y="1528"/>
                    </a:lnTo>
                    <a:lnTo>
                      <a:pt x="1448" y="1526"/>
                    </a:lnTo>
                    <a:lnTo>
                      <a:pt x="1448" y="1526"/>
                    </a:lnTo>
                    <a:lnTo>
                      <a:pt x="1452" y="1524"/>
                    </a:lnTo>
                    <a:lnTo>
                      <a:pt x="1454" y="1522"/>
                    </a:lnTo>
                    <a:lnTo>
                      <a:pt x="1454" y="1522"/>
                    </a:lnTo>
                    <a:lnTo>
                      <a:pt x="1458" y="1520"/>
                    </a:lnTo>
                    <a:lnTo>
                      <a:pt x="1458" y="1520"/>
                    </a:lnTo>
                    <a:lnTo>
                      <a:pt x="1460" y="1518"/>
                    </a:lnTo>
                    <a:lnTo>
                      <a:pt x="1460" y="1518"/>
                    </a:lnTo>
                    <a:lnTo>
                      <a:pt x="1464" y="1516"/>
                    </a:lnTo>
                    <a:lnTo>
                      <a:pt x="1464" y="1516"/>
                    </a:lnTo>
                    <a:lnTo>
                      <a:pt x="1466" y="1516"/>
                    </a:lnTo>
                    <a:lnTo>
                      <a:pt x="1466" y="1516"/>
                    </a:lnTo>
                    <a:lnTo>
                      <a:pt x="1470" y="1514"/>
                    </a:lnTo>
                    <a:lnTo>
                      <a:pt x="1470" y="1514"/>
                    </a:lnTo>
                    <a:lnTo>
                      <a:pt x="1472" y="1512"/>
                    </a:lnTo>
                    <a:lnTo>
                      <a:pt x="1472" y="1512"/>
                    </a:lnTo>
                    <a:lnTo>
                      <a:pt x="1476" y="1510"/>
                    </a:lnTo>
                    <a:lnTo>
                      <a:pt x="1476" y="1510"/>
                    </a:lnTo>
                    <a:lnTo>
                      <a:pt x="1478" y="1508"/>
                    </a:lnTo>
                    <a:lnTo>
                      <a:pt x="1478" y="1508"/>
                    </a:lnTo>
                    <a:lnTo>
                      <a:pt x="1482" y="1506"/>
                    </a:lnTo>
                    <a:lnTo>
                      <a:pt x="1482" y="1506"/>
                    </a:lnTo>
                    <a:lnTo>
                      <a:pt x="1484" y="1504"/>
                    </a:lnTo>
                    <a:lnTo>
                      <a:pt x="1488" y="1504"/>
                    </a:lnTo>
                    <a:lnTo>
                      <a:pt x="1488" y="1504"/>
                    </a:lnTo>
                    <a:lnTo>
                      <a:pt x="1490" y="1502"/>
                    </a:lnTo>
                    <a:lnTo>
                      <a:pt x="1490" y="1502"/>
                    </a:lnTo>
                    <a:lnTo>
                      <a:pt x="1494" y="1500"/>
                    </a:lnTo>
                    <a:lnTo>
                      <a:pt x="1494" y="1500"/>
                    </a:lnTo>
                    <a:lnTo>
                      <a:pt x="1496" y="1498"/>
                    </a:lnTo>
                    <a:lnTo>
                      <a:pt x="1496" y="1498"/>
                    </a:lnTo>
                    <a:lnTo>
                      <a:pt x="1500" y="1496"/>
                    </a:lnTo>
                    <a:lnTo>
                      <a:pt x="1500" y="1496"/>
                    </a:lnTo>
                    <a:lnTo>
                      <a:pt x="1502" y="1494"/>
                    </a:lnTo>
                    <a:lnTo>
                      <a:pt x="1502" y="1494"/>
                    </a:lnTo>
                    <a:lnTo>
                      <a:pt x="1506" y="1492"/>
                    </a:lnTo>
                    <a:lnTo>
                      <a:pt x="1506" y="1492"/>
                    </a:lnTo>
                    <a:lnTo>
                      <a:pt x="1508" y="1492"/>
                    </a:lnTo>
                    <a:lnTo>
                      <a:pt x="1508" y="1492"/>
                    </a:lnTo>
                    <a:lnTo>
                      <a:pt x="1510" y="1490"/>
                    </a:lnTo>
                    <a:lnTo>
                      <a:pt x="1510" y="1490"/>
                    </a:lnTo>
                    <a:lnTo>
                      <a:pt x="1514" y="1488"/>
                    </a:lnTo>
                    <a:lnTo>
                      <a:pt x="1514" y="1488"/>
                    </a:lnTo>
                    <a:lnTo>
                      <a:pt x="1516" y="1486"/>
                    </a:lnTo>
                    <a:lnTo>
                      <a:pt x="1516" y="1486"/>
                    </a:lnTo>
                    <a:lnTo>
                      <a:pt x="1518" y="1484"/>
                    </a:lnTo>
                    <a:lnTo>
                      <a:pt x="1518" y="1484"/>
                    </a:lnTo>
                    <a:lnTo>
                      <a:pt x="1522" y="1484"/>
                    </a:lnTo>
                    <a:lnTo>
                      <a:pt x="1522" y="1484"/>
                    </a:lnTo>
                    <a:lnTo>
                      <a:pt x="1524" y="1482"/>
                    </a:lnTo>
                    <a:lnTo>
                      <a:pt x="1524" y="1482"/>
                    </a:lnTo>
                    <a:lnTo>
                      <a:pt x="1526" y="1480"/>
                    </a:lnTo>
                    <a:lnTo>
                      <a:pt x="1526" y="1480"/>
                    </a:lnTo>
                    <a:lnTo>
                      <a:pt x="1530" y="1478"/>
                    </a:lnTo>
                    <a:lnTo>
                      <a:pt x="1530" y="1478"/>
                    </a:lnTo>
                    <a:lnTo>
                      <a:pt x="1532" y="1478"/>
                    </a:lnTo>
                    <a:lnTo>
                      <a:pt x="1532" y="1478"/>
                    </a:lnTo>
                    <a:lnTo>
                      <a:pt x="1534" y="1476"/>
                    </a:lnTo>
                    <a:lnTo>
                      <a:pt x="1534" y="1476"/>
                    </a:lnTo>
                    <a:lnTo>
                      <a:pt x="1536" y="1474"/>
                    </a:lnTo>
                    <a:lnTo>
                      <a:pt x="1536" y="1474"/>
                    </a:lnTo>
                    <a:lnTo>
                      <a:pt x="1540" y="1472"/>
                    </a:lnTo>
                    <a:lnTo>
                      <a:pt x="1540" y="1472"/>
                    </a:lnTo>
                    <a:lnTo>
                      <a:pt x="1542" y="1472"/>
                    </a:lnTo>
                    <a:lnTo>
                      <a:pt x="1542" y="1472"/>
                    </a:lnTo>
                    <a:lnTo>
                      <a:pt x="1544" y="1470"/>
                    </a:lnTo>
                    <a:lnTo>
                      <a:pt x="1546" y="1468"/>
                    </a:lnTo>
                    <a:lnTo>
                      <a:pt x="1546" y="1468"/>
                    </a:lnTo>
                    <a:lnTo>
                      <a:pt x="1550" y="1466"/>
                    </a:lnTo>
                    <a:lnTo>
                      <a:pt x="1552" y="1466"/>
                    </a:lnTo>
                    <a:lnTo>
                      <a:pt x="1552" y="1466"/>
                    </a:lnTo>
                    <a:lnTo>
                      <a:pt x="1554" y="1464"/>
                    </a:lnTo>
                    <a:lnTo>
                      <a:pt x="1554" y="1464"/>
                    </a:lnTo>
                    <a:lnTo>
                      <a:pt x="1556" y="1462"/>
                    </a:lnTo>
                    <a:lnTo>
                      <a:pt x="1556" y="1462"/>
                    </a:lnTo>
                    <a:lnTo>
                      <a:pt x="1560" y="1460"/>
                    </a:lnTo>
                    <a:lnTo>
                      <a:pt x="1560" y="1460"/>
                    </a:lnTo>
                    <a:lnTo>
                      <a:pt x="1562" y="1460"/>
                    </a:lnTo>
                    <a:lnTo>
                      <a:pt x="1562" y="1460"/>
                    </a:lnTo>
                    <a:lnTo>
                      <a:pt x="1564" y="1458"/>
                    </a:lnTo>
                    <a:lnTo>
                      <a:pt x="1570" y="1454"/>
                    </a:lnTo>
                    <a:lnTo>
                      <a:pt x="1570" y="1454"/>
                    </a:lnTo>
                    <a:lnTo>
                      <a:pt x="1572" y="1454"/>
                    </a:lnTo>
                    <a:lnTo>
                      <a:pt x="1574" y="1452"/>
                    </a:lnTo>
                    <a:lnTo>
                      <a:pt x="1574" y="1452"/>
                    </a:lnTo>
                    <a:lnTo>
                      <a:pt x="1576" y="1450"/>
                    </a:lnTo>
                    <a:lnTo>
                      <a:pt x="1576" y="1450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2" y="1448"/>
                    </a:lnTo>
                    <a:lnTo>
                      <a:pt x="1582" y="1448"/>
                    </a:lnTo>
                    <a:lnTo>
                      <a:pt x="1582" y="1446"/>
                    </a:lnTo>
                    <a:lnTo>
                      <a:pt x="1582" y="1446"/>
                    </a:lnTo>
                    <a:lnTo>
                      <a:pt x="1584" y="1446"/>
                    </a:lnTo>
                    <a:lnTo>
                      <a:pt x="1584" y="1446"/>
                    </a:lnTo>
                    <a:lnTo>
                      <a:pt x="1586" y="1444"/>
                    </a:lnTo>
                    <a:lnTo>
                      <a:pt x="1590" y="1442"/>
                    </a:lnTo>
                    <a:lnTo>
                      <a:pt x="1590" y="1442"/>
                    </a:lnTo>
                    <a:lnTo>
                      <a:pt x="1594" y="1440"/>
                    </a:lnTo>
                    <a:lnTo>
                      <a:pt x="1602" y="1434"/>
                    </a:lnTo>
                    <a:lnTo>
                      <a:pt x="1602" y="1434"/>
                    </a:lnTo>
                    <a:lnTo>
                      <a:pt x="1604" y="1432"/>
                    </a:lnTo>
                    <a:lnTo>
                      <a:pt x="1604" y="1432"/>
                    </a:lnTo>
                    <a:lnTo>
                      <a:pt x="1608" y="1430"/>
                    </a:lnTo>
                    <a:lnTo>
                      <a:pt x="1608" y="1430"/>
                    </a:lnTo>
                    <a:lnTo>
                      <a:pt x="1610" y="1430"/>
                    </a:lnTo>
                    <a:lnTo>
                      <a:pt x="1610" y="1430"/>
                    </a:lnTo>
                    <a:lnTo>
                      <a:pt x="1614" y="1428"/>
                    </a:lnTo>
                    <a:lnTo>
                      <a:pt x="1614" y="1428"/>
                    </a:lnTo>
                    <a:lnTo>
                      <a:pt x="1616" y="1426"/>
                    </a:lnTo>
                    <a:lnTo>
                      <a:pt x="1616" y="1426"/>
                    </a:lnTo>
                    <a:lnTo>
                      <a:pt x="1620" y="1424"/>
                    </a:lnTo>
                    <a:lnTo>
                      <a:pt x="1620" y="1424"/>
                    </a:lnTo>
                    <a:lnTo>
                      <a:pt x="1622" y="1422"/>
                    </a:lnTo>
                    <a:lnTo>
                      <a:pt x="1622" y="1422"/>
                    </a:lnTo>
                    <a:lnTo>
                      <a:pt x="1624" y="1420"/>
                    </a:lnTo>
                    <a:lnTo>
                      <a:pt x="1624" y="1420"/>
                    </a:lnTo>
                    <a:lnTo>
                      <a:pt x="1628" y="1418"/>
                    </a:lnTo>
                    <a:lnTo>
                      <a:pt x="1628" y="1418"/>
                    </a:lnTo>
                    <a:lnTo>
                      <a:pt x="1630" y="1416"/>
                    </a:lnTo>
                    <a:lnTo>
                      <a:pt x="1634" y="1414"/>
                    </a:lnTo>
                    <a:lnTo>
                      <a:pt x="1634" y="1414"/>
                    </a:lnTo>
                    <a:lnTo>
                      <a:pt x="1636" y="1414"/>
                    </a:lnTo>
                    <a:lnTo>
                      <a:pt x="1636" y="1414"/>
                    </a:lnTo>
                    <a:lnTo>
                      <a:pt x="1638" y="1412"/>
                    </a:lnTo>
                    <a:lnTo>
                      <a:pt x="1638" y="1412"/>
                    </a:lnTo>
                    <a:lnTo>
                      <a:pt x="1642" y="1410"/>
                    </a:lnTo>
                    <a:lnTo>
                      <a:pt x="1642" y="1410"/>
                    </a:lnTo>
                    <a:lnTo>
                      <a:pt x="1644" y="1408"/>
                    </a:lnTo>
                    <a:lnTo>
                      <a:pt x="1644" y="1408"/>
                    </a:lnTo>
                    <a:lnTo>
                      <a:pt x="1648" y="1406"/>
                    </a:lnTo>
                    <a:lnTo>
                      <a:pt x="1650" y="1404"/>
                    </a:lnTo>
                    <a:lnTo>
                      <a:pt x="1650" y="1404"/>
                    </a:lnTo>
                    <a:lnTo>
                      <a:pt x="1654" y="1402"/>
                    </a:lnTo>
                    <a:lnTo>
                      <a:pt x="1654" y="1402"/>
                    </a:lnTo>
                    <a:lnTo>
                      <a:pt x="1658" y="1400"/>
                    </a:lnTo>
                    <a:lnTo>
                      <a:pt x="1658" y="1400"/>
                    </a:lnTo>
                    <a:lnTo>
                      <a:pt x="1660" y="1398"/>
                    </a:lnTo>
                    <a:lnTo>
                      <a:pt x="1660" y="1398"/>
                    </a:lnTo>
                    <a:lnTo>
                      <a:pt x="1664" y="1394"/>
                    </a:lnTo>
                    <a:lnTo>
                      <a:pt x="1668" y="1392"/>
                    </a:lnTo>
                    <a:lnTo>
                      <a:pt x="1668" y="1392"/>
                    </a:lnTo>
                    <a:lnTo>
                      <a:pt x="1672" y="1390"/>
                    </a:lnTo>
                    <a:lnTo>
                      <a:pt x="1672" y="1390"/>
                    </a:lnTo>
                    <a:lnTo>
                      <a:pt x="1676" y="1387"/>
                    </a:lnTo>
                    <a:lnTo>
                      <a:pt x="1676" y="1387"/>
                    </a:lnTo>
                    <a:lnTo>
                      <a:pt x="1680" y="1385"/>
                    </a:lnTo>
                    <a:lnTo>
                      <a:pt x="1680" y="1385"/>
                    </a:lnTo>
                    <a:lnTo>
                      <a:pt x="1684" y="1381"/>
                    </a:lnTo>
                    <a:lnTo>
                      <a:pt x="1684" y="1381"/>
                    </a:lnTo>
                    <a:lnTo>
                      <a:pt x="1686" y="1379"/>
                    </a:lnTo>
                    <a:lnTo>
                      <a:pt x="1686" y="1379"/>
                    </a:lnTo>
                    <a:lnTo>
                      <a:pt x="1690" y="1377"/>
                    </a:lnTo>
                    <a:lnTo>
                      <a:pt x="1690" y="1377"/>
                    </a:lnTo>
                    <a:lnTo>
                      <a:pt x="1694" y="1375"/>
                    </a:lnTo>
                    <a:lnTo>
                      <a:pt x="1694" y="1375"/>
                    </a:lnTo>
                    <a:lnTo>
                      <a:pt x="1698" y="1373"/>
                    </a:lnTo>
                    <a:lnTo>
                      <a:pt x="1698" y="1373"/>
                    </a:lnTo>
                    <a:lnTo>
                      <a:pt x="1702" y="1369"/>
                    </a:lnTo>
                    <a:lnTo>
                      <a:pt x="1706" y="1367"/>
                    </a:lnTo>
                    <a:lnTo>
                      <a:pt x="1706" y="1367"/>
                    </a:lnTo>
                    <a:lnTo>
                      <a:pt x="1710" y="1365"/>
                    </a:lnTo>
                    <a:lnTo>
                      <a:pt x="1710" y="1365"/>
                    </a:lnTo>
                    <a:lnTo>
                      <a:pt x="1712" y="1361"/>
                    </a:lnTo>
                    <a:lnTo>
                      <a:pt x="1716" y="1359"/>
                    </a:lnTo>
                    <a:lnTo>
                      <a:pt x="1716" y="1359"/>
                    </a:lnTo>
                    <a:lnTo>
                      <a:pt x="1720" y="1357"/>
                    </a:lnTo>
                    <a:lnTo>
                      <a:pt x="1720" y="1357"/>
                    </a:lnTo>
                    <a:lnTo>
                      <a:pt x="1726" y="1353"/>
                    </a:lnTo>
                    <a:lnTo>
                      <a:pt x="1726" y="1353"/>
                    </a:lnTo>
                    <a:lnTo>
                      <a:pt x="1732" y="1349"/>
                    </a:lnTo>
                    <a:lnTo>
                      <a:pt x="1732" y="1349"/>
                    </a:lnTo>
                    <a:lnTo>
                      <a:pt x="1736" y="1347"/>
                    </a:lnTo>
                    <a:lnTo>
                      <a:pt x="1736" y="1347"/>
                    </a:lnTo>
                    <a:lnTo>
                      <a:pt x="1742" y="1343"/>
                    </a:lnTo>
                    <a:lnTo>
                      <a:pt x="1742" y="1343"/>
                    </a:lnTo>
                    <a:lnTo>
                      <a:pt x="1746" y="1339"/>
                    </a:lnTo>
                    <a:lnTo>
                      <a:pt x="1746" y="1339"/>
                    </a:lnTo>
                    <a:lnTo>
                      <a:pt x="1752" y="1335"/>
                    </a:lnTo>
                    <a:lnTo>
                      <a:pt x="1752" y="1335"/>
                    </a:lnTo>
                    <a:lnTo>
                      <a:pt x="1756" y="1333"/>
                    </a:lnTo>
                    <a:lnTo>
                      <a:pt x="1756" y="1333"/>
                    </a:lnTo>
                    <a:lnTo>
                      <a:pt x="1762" y="1329"/>
                    </a:lnTo>
                    <a:lnTo>
                      <a:pt x="1762" y="1329"/>
                    </a:lnTo>
                    <a:lnTo>
                      <a:pt x="1766" y="1325"/>
                    </a:lnTo>
                    <a:lnTo>
                      <a:pt x="1766" y="1325"/>
                    </a:lnTo>
                    <a:lnTo>
                      <a:pt x="1772" y="1321"/>
                    </a:lnTo>
                    <a:lnTo>
                      <a:pt x="1772" y="1321"/>
                    </a:lnTo>
                    <a:lnTo>
                      <a:pt x="1778" y="1319"/>
                    </a:lnTo>
                    <a:lnTo>
                      <a:pt x="1778" y="1319"/>
                    </a:lnTo>
                    <a:lnTo>
                      <a:pt x="1782" y="1315"/>
                    </a:lnTo>
                    <a:lnTo>
                      <a:pt x="1782" y="1315"/>
                    </a:lnTo>
                    <a:lnTo>
                      <a:pt x="1788" y="1309"/>
                    </a:lnTo>
                    <a:lnTo>
                      <a:pt x="1788" y="1309"/>
                    </a:lnTo>
                    <a:lnTo>
                      <a:pt x="1796" y="1305"/>
                    </a:lnTo>
                    <a:lnTo>
                      <a:pt x="1796" y="1305"/>
                    </a:lnTo>
                    <a:lnTo>
                      <a:pt x="1802" y="1301"/>
                    </a:lnTo>
                    <a:lnTo>
                      <a:pt x="1802" y="1301"/>
                    </a:lnTo>
                    <a:lnTo>
                      <a:pt x="1808" y="1295"/>
                    </a:lnTo>
                    <a:lnTo>
                      <a:pt x="1808" y="1295"/>
                    </a:lnTo>
                    <a:lnTo>
                      <a:pt x="1816" y="1291"/>
                    </a:lnTo>
                    <a:lnTo>
                      <a:pt x="1816" y="1291"/>
                    </a:lnTo>
                    <a:lnTo>
                      <a:pt x="1822" y="1287"/>
                    </a:lnTo>
                    <a:lnTo>
                      <a:pt x="1822" y="1287"/>
                    </a:lnTo>
                    <a:lnTo>
                      <a:pt x="1828" y="1281"/>
                    </a:lnTo>
                    <a:lnTo>
                      <a:pt x="1828" y="1281"/>
                    </a:lnTo>
                    <a:lnTo>
                      <a:pt x="1836" y="1277"/>
                    </a:lnTo>
                    <a:lnTo>
                      <a:pt x="1836" y="1277"/>
                    </a:lnTo>
                    <a:lnTo>
                      <a:pt x="1842" y="1271"/>
                    </a:lnTo>
                    <a:lnTo>
                      <a:pt x="1842" y="1271"/>
                    </a:lnTo>
                    <a:lnTo>
                      <a:pt x="1850" y="1267"/>
                    </a:lnTo>
                    <a:lnTo>
                      <a:pt x="1850" y="1267"/>
                    </a:lnTo>
                    <a:lnTo>
                      <a:pt x="1856" y="1261"/>
                    </a:lnTo>
                    <a:lnTo>
                      <a:pt x="1856" y="1261"/>
                    </a:lnTo>
                    <a:lnTo>
                      <a:pt x="1864" y="1255"/>
                    </a:lnTo>
                    <a:lnTo>
                      <a:pt x="1864" y="1255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72" y="1249"/>
                    </a:lnTo>
                    <a:lnTo>
                      <a:pt x="1872" y="1249"/>
                    </a:lnTo>
                    <a:lnTo>
                      <a:pt x="1878" y="1245"/>
                    </a:lnTo>
                    <a:lnTo>
                      <a:pt x="1878" y="1245"/>
                    </a:lnTo>
                    <a:lnTo>
                      <a:pt x="1886" y="1239"/>
                    </a:lnTo>
                    <a:lnTo>
                      <a:pt x="1886" y="1239"/>
                    </a:lnTo>
                    <a:lnTo>
                      <a:pt x="1894" y="1233"/>
                    </a:lnTo>
                    <a:lnTo>
                      <a:pt x="1894" y="1233"/>
                    </a:lnTo>
                    <a:lnTo>
                      <a:pt x="1902" y="1227"/>
                    </a:lnTo>
                    <a:lnTo>
                      <a:pt x="1902" y="1227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8" y="1221"/>
                    </a:lnTo>
                    <a:lnTo>
                      <a:pt x="1916" y="1215"/>
                    </a:lnTo>
                    <a:lnTo>
                      <a:pt x="1916" y="1215"/>
                    </a:lnTo>
                    <a:lnTo>
                      <a:pt x="1924" y="1209"/>
                    </a:lnTo>
                    <a:lnTo>
                      <a:pt x="1924" y="1209"/>
                    </a:lnTo>
                    <a:lnTo>
                      <a:pt x="1932" y="1203"/>
                    </a:lnTo>
                    <a:lnTo>
                      <a:pt x="1932" y="1203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8" y="1191"/>
                    </a:lnTo>
                    <a:lnTo>
                      <a:pt x="1948" y="1191"/>
                    </a:lnTo>
                    <a:lnTo>
                      <a:pt x="1954" y="1185"/>
                    </a:lnTo>
                    <a:lnTo>
                      <a:pt x="1954" y="1185"/>
                    </a:lnTo>
                    <a:lnTo>
                      <a:pt x="1962" y="1179"/>
                    </a:lnTo>
                    <a:lnTo>
                      <a:pt x="1962" y="1179"/>
                    </a:lnTo>
                    <a:lnTo>
                      <a:pt x="1970" y="1171"/>
                    </a:lnTo>
                    <a:lnTo>
                      <a:pt x="1970" y="1171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8" y="1165"/>
                    </a:lnTo>
                    <a:lnTo>
                      <a:pt x="1978" y="1165"/>
                    </a:lnTo>
                    <a:lnTo>
                      <a:pt x="1986" y="1159"/>
                    </a:lnTo>
                    <a:lnTo>
                      <a:pt x="1986" y="1159"/>
                    </a:lnTo>
                    <a:lnTo>
                      <a:pt x="1994" y="1153"/>
                    </a:lnTo>
                    <a:lnTo>
                      <a:pt x="1994" y="1153"/>
                    </a:lnTo>
                    <a:lnTo>
                      <a:pt x="2002" y="1145"/>
                    </a:lnTo>
                    <a:lnTo>
                      <a:pt x="2002" y="1145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10" y="1139"/>
                    </a:lnTo>
                    <a:lnTo>
                      <a:pt x="2010" y="1139"/>
                    </a:lnTo>
                    <a:lnTo>
                      <a:pt x="2018" y="1133"/>
                    </a:lnTo>
                    <a:lnTo>
                      <a:pt x="2018" y="1133"/>
                    </a:lnTo>
                    <a:lnTo>
                      <a:pt x="2026" y="1125"/>
                    </a:lnTo>
                    <a:lnTo>
                      <a:pt x="2026" y="1125"/>
                    </a:lnTo>
                    <a:lnTo>
                      <a:pt x="2034" y="1119"/>
                    </a:lnTo>
                    <a:lnTo>
                      <a:pt x="2034" y="1119"/>
                    </a:lnTo>
                    <a:lnTo>
                      <a:pt x="2042" y="1111"/>
                    </a:lnTo>
                    <a:lnTo>
                      <a:pt x="2042" y="1111"/>
                    </a:lnTo>
                    <a:lnTo>
                      <a:pt x="2050" y="1105"/>
                    </a:lnTo>
                    <a:lnTo>
                      <a:pt x="2050" y="1105"/>
                    </a:lnTo>
                    <a:lnTo>
                      <a:pt x="2060" y="1097"/>
                    </a:lnTo>
                    <a:lnTo>
                      <a:pt x="2060" y="1097"/>
                    </a:lnTo>
                    <a:lnTo>
                      <a:pt x="2068" y="1089"/>
                    </a:lnTo>
                    <a:lnTo>
                      <a:pt x="2068" y="1089"/>
                    </a:lnTo>
                    <a:lnTo>
                      <a:pt x="2074" y="1085"/>
                    </a:lnTo>
                    <a:lnTo>
                      <a:pt x="2074" y="1085"/>
                    </a:lnTo>
                    <a:lnTo>
                      <a:pt x="2074" y="1083"/>
                    </a:lnTo>
                    <a:lnTo>
                      <a:pt x="2074" y="1083"/>
                    </a:lnTo>
                    <a:lnTo>
                      <a:pt x="2076" y="1083"/>
                    </a:lnTo>
                    <a:lnTo>
                      <a:pt x="2076" y="1083"/>
                    </a:lnTo>
                    <a:lnTo>
                      <a:pt x="2084" y="1075"/>
                    </a:lnTo>
                    <a:lnTo>
                      <a:pt x="2084" y="1075"/>
                    </a:lnTo>
                    <a:lnTo>
                      <a:pt x="2092" y="1067"/>
                    </a:lnTo>
                    <a:lnTo>
                      <a:pt x="2092" y="1067"/>
                    </a:lnTo>
                    <a:lnTo>
                      <a:pt x="2100" y="1059"/>
                    </a:lnTo>
                    <a:lnTo>
                      <a:pt x="2100" y="1059"/>
                    </a:lnTo>
                    <a:lnTo>
                      <a:pt x="2104" y="1057"/>
                    </a:lnTo>
                    <a:lnTo>
                      <a:pt x="2104" y="1057"/>
                    </a:lnTo>
                    <a:lnTo>
                      <a:pt x="2104" y="1055"/>
                    </a:lnTo>
                    <a:lnTo>
                      <a:pt x="2104" y="1055"/>
                    </a:lnTo>
                    <a:lnTo>
                      <a:pt x="2110" y="1051"/>
                    </a:lnTo>
                    <a:lnTo>
                      <a:pt x="2110" y="1051"/>
                    </a:lnTo>
                    <a:lnTo>
                      <a:pt x="2118" y="1043"/>
                    </a:lnTo>
                    <a:lnTo>
                      <a:pt x="2118" y="1043"/>
                    </a:lnTo>
                    <a:lnTo>
                      <a:pt x="2126" y="1035"/>
                    </a:lnTo>
                    <a:lnTo>
                      <a:pt x="2126" y="1035"/>
                    </a:lnTo>
                    <a:lnTo>
                      <a:pt x="2134" y="1029"/>
                    </a:lnTo>
                    <a:lnTo>
                      <a:pt x="2134" y="1029"/>
                    </a:lnTo>
                    <a:lnTo>
                      <a:pt x="2134" y="1027"/>
                    </a:lnTo>
                    <a:lnTo>
                      <a:pt x="2134" y="1027"/>
                    </a:lnTo>
                    <a:lnTo>
                      <a:pt x="2136" y="1025"/>
                    </a:lnTo>
                    <a:lnTo>
                      <a:pt x="2136" y="1025"/>
                    </a:lnTo>
                    <a:lnTo>
                      <a:pt x="2146" y="1017"/>
                    </a:lnTo>
                    <a:lnTo>
                      <a:pt x="2146" y="1017"/>
                    </a:lnTo>
                    <a:lnTo>
                      <a:pt x="2154" y="1007"/>
                    </a:lnTo>
                    <a:lnTo>
                      <a:pt x="2154" y="1007"/>
                    </a:lnTo>
                    <a:lnTo>
                      <a:pt x="2160" y="1001"/>
                    </a:lnTo>
                    <a:lnTo>
                      <a:pt x="2160" y="1001"/>
                    </a:lnTo>
                    <a:lnTo>
                      <a:pt x="2162" y="1001"/>
                    </a:lnTo>
                    <a:lnTo>
                      <a:pt x="2162" y="999"/>
                    </a:lnTo>
                    <a:lnTo>
                      <a:pt x="2162" y="999"/>
                    </a:lnTo>
                    <a:lnTo>
                      <a:pt x="2164" y="997"/>
                    </a:lnTo>
                    <a:lnTo>
                      <a:pt x="2164" y="997"/>
                    </a:lnTo>
                    <a:lnTo>
                      <a:pt x="2174" y="987"/>
                    </a:lnTo>
                    <a:lnTo>
                      <a:pt x="2174" y="987"/>
                    </a:lnTo>
                    <a:lnTo>
                      <a:pt x="2184" y="977"/>
                    </a:lnTo>
                    <a:lnTo>
                      <a:pt x="2184" y="977"/>
                    </a:lnTo>
                    <a:lnTo>
                      <a:pt x="2188" y="973"/>
                    </a:lnTo>
                    <a:lnTo>
                      <a:pt x="2190" y="971"/>
                    </a:lnTo>
                    <a:lnTo>
                      <a:pt x="2190" y="971"/>
                    </a:lnTo>
                    <a:lnTo>
                      <a:pt x="2194" y="967"/>
                    </a:lnTo>
                    <a:lnTo>
                      <a:pt x="2194" y="967"/>
                    </a:lnTo>
                    <a:lnTo>
                      <a:pt x="2206" y="953"/>
                    </a:lnTo>
                    <a:lnTo>
                      <a:pt x="2206" y="953"/>
                    </a:lnTo>
                    <a:lnTo>
                      <a:pt x="2214" y="945"/>
                    </a:lnTo>
                    <a:lnTo>
                      <a:pt x="2214" y="945"/>
                    </a:lnTo>
                    <a:lnTo>
                      <a:pt x="2216" y="943"/>
                    </a:lnTo>
                    <a:lnTo>
                      <a:pt x="2216" y="943"/>
                    </a:lnTo>
                    <a:lnTo>
                      <a:pt x="2218" y="941"/>
                    </a:lnTo>
                    <a:lnTo>
                      <a:pt x="2218" y="941"/>
                    </a:lnTo>
                    <a:lnTo>
                      <a:pt x="2230" y="929"/>
                    </a:lnTo>
                    <a:lnTo>
                      <a:pt x="2230" y="929"/>
                    </a:lnTo>
                    <a:lnTo>
                      <a:pt x="2240" y="915"/>
                    </a:lnTo>
                    <a:lnTo>
                      <a:pt x="2240" y="915"/>
                    </a:lnTo>
                    <a:lnTo>
                      <a:pt x="2262" y="891"/>
                    </a:lnTo>
                    <a:lnTo>
                      <a:pt x="2262" y="891"/>
                    </a:lnTo>
                    <a:lnTo>
                      <a:pt x="2268" y="883"/>
                    </a:lnTo>
                    <a:lnTo>
                      <a:pt x="2268" y="883"/>
                    </a:lnTo>
                    <a:lnTo>
                      <a:pt x="2282" y="865"/>
                    </a:lnTo>
                    <a:lnTo>
                      <a:pt x="2282" y="865"/>
                    </a:lnTo>
                    <a:lnTo>
                      <a:pt x="2288" y="857"/>
                    </a:lnTo>
                    <a:lnTo>
                      <a:pt x="2288" y="857"/>
                    </a:lnTo>
                    <a:lnTo>
                      <a:pt x="2302" y="839"/>
                    </a:lnTo>
                    <a:lnTo>
                      <a:pt x="2302" y="839"/>
                    </a:lnTo>
                    <a:lnTo>
                      <a:pt x="2308" y="831"/>
                    </a:lnTo>
                    <a:lnTo>
                      <a:pt x="2308" y="831"/>
                    </a:lnTo>
                    <a:lnTo>
                      <a:pt x="2310" y="827"/>
                    </a:lnTo>
                    <a:lnTo>
                      <a:pt x="2310" y="827"/>
                    </a:lnTo>
                    <a:lnTo>
                      <a:pt x="2320" y="813"/>
                    </a:lnTo>
                    <a:lnTo>
                      <a:pt x="2320" y="813"/>
                    </a:lnTo>
                    <a:lnTo>
                      <a:pt x="2324" y="807"/>
                    </a:lnTo>
                    <a:lnTo>
                      <a:pt x="2324" y="807"/>
                    </a:lnTo>
                    <a:lnTo>
                      <a:pt x="2340" y="783"/>
                    </a:lnTo>
                    <a:lnTo>
                      <a:pt x="2340" y="783"/>
                    </a:lnTo>
                    <a:lnTo>
                      <a:pt x="2340" y="781"/>
                    </a:lnTo>
                    <a:lnTo>
                      <a:pt x="2340" y="781"/>
                    </a:lnTo>
                    <a:lnTo>
                      <a:pt x="2350" y="765"/>
                    </a:lnTo>
                    <a:lnTo>
                      <a:pt x="2350" y="765"/>
                    </a:lnTo>
                    <a:lnTo>
                      <a:pt x="2352" y="761"/>
                    </a:lnTo>
                    <a:lnTo>
                      <a:pt x="2352" y="761"/>
                    </a:lnTo>
                    <a:lnTo>
                      <a:pt x="2362" y="743"/>
                    </a:lnTo>
                    <a:lnTo>
                      <a:pt x="2362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72" y="725"/>
                    </a:lnTo>
                    <a:lnTo>
                      <a:pt x="2372" y="725"/>
                    </a:lnTo>
                    <a:lnTo>
                      <a:pt x="2374" y="721"/>
                    </a:lnTo>
                    <a:lnTo>
                      <a:pt x="2374" y="721"/>
                    </a:lnTo>
                    <a:lnTo>
                      <a:pt x="2382" y="703"/>
                    </a:lnTo>
                    <a:lnTo>
                      <a:pt x="2382" y="703"/>
                    </a:lnTo>
                    <a:lnTo>
                      <a:pt x="2382" y="699"/>
                    </a:lnTo>
                    <a:lnTo>
                      <a:pt x="2382" y="699"/>
                    </a:lnTo>
                    <a:lnTo>
                      <a:pt x="2388" y="685"/>
                    </a:lnTo>
                    <a:lnTo>
                      <a:pt x="2388" y="685"/>
                    </a:lnTo>
                    <a:lnTo>
                      <a:pt x="2390" y="681"/>
                    </a:lnTo>
                    <a:lnTo>
                      <a:pt x="2390" y="681"/>
                    </a:lnTo>
                    <a:lnTo>
                      <a:pt x="2394" y="665"/>
                    </a:lnTo>
                    <a:lnTo>
                      <a:pt x="2394" y="665"/>
                    </a:lnTo>
                    <a:lnTo>
                      <a:pt x="2396" y="663"/>
                    </a:lnTo>
                    <a:lnTo>
                      <a:pt x="2396" y="663"/>
                    </a:lnTo>
                    <a:lnTo>
                      <a:pt x="2396" y="661"/>
                    </a:lnTo>
                    <a:lnTo>
                      <a:pt x="2396" y="661"/>
                    </a:lnTo>
                    <a:lnTo>
                      <a:pt x="2400" y="645"/>
                    </a:lnTo>
                    <a:lnTo>
                      <a:pt x="2400" y="645"/>
                    </a:lnTo>
                    <a:lnTo>
                      <a:pt x="2400" y="643"/>
                    </a:lnTo>
                    <a:lnTo>
                      <a:pt x="2400" y="643"/>
                    </a:lnTo>
                    <a:lnTo>
                      <a:pt x="2402" y="629"/>
                    </a:lnTo>
                    <a:lnTo>
                      <a:pt x="2402" y="629"/>
                    </a:lnTo>
                    <a:lnTo>
                      <a:pt x="2402" y="625"/>
                    </a:lnTo>
                    <a:lnTo>
                      <a:pt x="2402" y="625"/>
                    </a:lnTo>
                    <a:lnTo>
                      <a:pt x="2404" y="611"/>
                    </a:lnTo>
                    <a:lnTo>
                      <a:pt x="2404" y="611"/>
                    </a:lnTo>
                    <a:lnTo>
                      <a:pt x="2404" y="607"/>
                    </a:lnTo>
                    <a:lnTo>
                      <a:pt x="2404" y="607"/>
                    </a:lnTo>
                    <a:lnTo>
                      <a:pt x="2404" y="593"/>
                    </a:lnTo>
                    <a:lnTo>
                      <a:pt x="2404" y="593"/>
                    </a:lnTo>
                    <a:lnTo>
                      <a:pt x="2402" y="577"/>
                    </a:lnTo>
                    <a:lnTo>
                      <a:pt x="2402" y="577"/>
                    </a:lnTo>
                    <a:lnTo>
                      <a:pt x="2398" y="561"/>
                    </a:lnTo>
                    <a:lnTo>
                      <a:pt x="2398" y="561"/>
                    </a:lnTo>
                    <a:lnTo>
                      <a:pt x="2392" y="547"/>
                    </a:lnTo>
                    <a:lnTo>
                      <a:pt x="2392" y="547"/>
                    </a:lnTo>
                    <a:lnTo>
                      <a:pt x="2386" y="535"/>
                    </a:lnTo>
                    <a:lnTo>
                      <a:pt x="2046" y="0"/>
                    </a:lnTo>
                    <a:lnTo>
                      <a:pt x="2046" y="0"/>
                    </a:lnTo>
                    <a:lnTo>
                      <a:pt x="2056" y="16"/>
                    </a:lnTo>
                    <a:lnTo>
                      <a:pt x="2056" y="16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0" name="Freeform 20">
                <a:extLst>
                  <a:ext uri="{FF2B5EF4-FFF2-40B4-BE49-F238E27FC236}">
                    <a16:creationId xmlns:a16="http://schemas.microsoft.com/office/drawing/2014/main" id="{4A26AA16-551A-4F5A-AF9B-BCA17C79BB0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0 w 2628"/>
                  <a:gd name="T1" fmla="*/ 331 h 1792"/>
                  <a:gd name="T2" fmla="*/ 2572 w 2628"/>
                  <a:gd name="T3" fmla="*/ 451 h 1792"/>
                  <a:gd name="T4" fmla="*/ 2510 w 2628"/>
                  <a:gd name="T5" fmla="*/ 547 h 1792"/>
                  <a:gd name="T6" fmla="*/ 2308 w 2628"/>
                  <a:gd name="T7" fmla="*/ 779 h 1792"/>
                  <a:gd name="T8" fmla="*/ 2084 w 2628"/>
                  <a:gd name="T9" fmla="*/ 977 h 1792"/>
                  <a:gd name="T10" fmla="*/ 1820 w 2628"/>
                  <a:gd name="T11" fmla="*/ 1173 h 1792"/>
                  <a:gd name="T12" fmla="*/ 1520 w 2628"/>
                  <a:gd name="T13" fmla="*/ 1362 h 1792"/>
                  <a:gd name="T14" fmla="*/ 1220 w 2628"/>
                  <a:gd name="T15" fmla="*/ 1524 h 1792"/>
                  <a:gd name="T16" fmla="*/ 830 w 2628"/>
                  <a:gd name="T17" fmla="*/ 1686 h 1792"/>
                  <a:gd name="T18" fmla="*/ 556 w 2628"/>
                  <a:gd name="T19" fmla="*/ 1764 h 1792"/>
                  <a:gd name="T20" fmla="*/ 392 w 2628"/>
                  <a:gd name="T21" fmla="*/ 1788 h 1792"/>
                  <a:gd name="T22" fmla="*/ 248 w 2628"/>
                  <a:gd name="T23" fmla="*/ 1788 h 1792"/>
                  <a:gd name="T24" fmla="*/ 160 w 2628"/>
                  <a:gd name="T25" fmla="*/ 1766 h 1792"/>
                  <a:gd name="T26" fmla="*/ 80 w 2628"/>
                  <a:gd name="T27" fmla="*/ 1708 h 1792"/>
                  <a:gd name="T28" fmla="*/ 54 w 2628"/>
                  <a:gd name="T29" fmla="*/ 1642 h 1792"/>
                  <a:gd name="T30" fmla="*/ 10 w 2628"/>
                  <a:gd name="T31" fmla="*/ 1478 h 1792"/>
                  <a:gd name="T32" fmla="*/ 0 w 2628"/>
                  <a:gd name="T33" fmla="*/ 1376 h 1792"/>
                  <a:gd name="T34" fmla="*/ 24 w 2628"/>
                  <a:gd name="T35" fmla="*/ 1284 h 1792"/>
                  <a:gd name="T36" fmla="*/ 118 w 2628"/>
                  <a:gd name="T37" fmla="*/ 1149 h 1792"/>
                  <a:gd name="T38" fmla="*/ 294 w 2628"/>
                  <a:gd name="T39" fmla="*/ 951 h 1792"/>
                  <a:gd name="T40" fmla="*/ 410 w 2628"/>
                  <a:gd name="T41" fmla="*/ 851 h 1792"/>
                  <a:gd name="T42" fmla="*/ 622 w 2628"/>
                  <a:gd name="T43" fmla="*/ 715 h 1792"/>
                  <a:gd name="T44" fmla="*/ 942 w 2628"/>
                  <a:gd name="T45" fmla="*/ 529 h 1792"/>
                  <a:gd name="T46" fmla="*/ 1328 w 2628"/>
                  <a:gd name="T47" fmla="*/ 269 h 1792"/>
                  <a:gd name="T48" fmla="*/ 1514 w 2628"/>
                  <a:gd name="T49" fmla="*/ 163 h 1792"/>
                  <a:gd name="T50" fmla="*/ 1704 w 2628"/>
                  <a:gd name="T51" fmla="*/ 93 h 1792"/>
                  <a:gd name="T52" fmla="*/ 2002 w 2628"/>
                  <a:gd name="T53" fmla="*/ 24 h 1792"/>
                  <a:gd name="T54" fmla="*/ 2180 w 2628"/>
                  <a:gd name="T55" fmla="*/ 0 h 1792"/>
                  <a:gd name="T56" fmla="*/ 2296 w 2628"/>
                  <a:gd name="T57" fmla="*/ 22 h 1792"/>
                  <a:gd name="T58" fmla="*/ 2528 w 2628"/>
                  <a:gd name="T59" fmla="*/ 119 h 1792"/>
                  <a:gd name="T60" fmla="*/ 2590 w 2628"/>
                  <a:gd name="T61" fmla="*/ 163 h 1792"/>
                  <a:gd name="T62" fmla="*/ 2626 w 2628"/>
                  <a:gd name="T63" fmla="*/ 249 h 1792"/>
                  <a:gd name="T64" fmla="*/ 2392 w 2628"/>
                  <a:gd name="T65" fmla="*/ 421 h 1792"/>
                  <a:gd name="T66" fmla="*/ 2364 w 2628"/>
                  <a:gd name="T67" fmla="*/ 351 h 1792"/>
                  <a:gd name="T68" fmla="*/ 2296 w 2628"/>
                  <a:gd name="T69" fmla="*/ 307 h 1792"/>
                  <a:gd name="T70" fmla="*/ 2214 w 2628"/>
                  <a:gd name="T71" fmla="*/ 293 h 1792"/>
                  <a:gd name="T72" fmla="*/ 2072 w 2628"/>
                  <a:gd name="T73" fmla="*/ 301 h 1792"/>
                  <a:gd name="T74" fmla="*/ 1940 w 2628"/>
                  <a:gd name="T75" fmla="*/ 327 h 1792"/>
                  <a:gd name="T76" fmla="*/ 1736 w 2628"/>
                  <a:gd name="T77" fmla="*/ 391 h 1792"/>
                  <a:gd name="T78" fmla="*/ 1564 w 2628"/>
                  <a:gd name="T79" fmla="*/ 461 h 1792"/>
                  <a:gd name="T80" fmla="*/ 1320 w 2628"/>
                  <a:gd name="T81" fmla="*/ 581 h 1792"/>
                  <a:gd name="T82" fmla="*/ 1130 w 2628"/>
                  <a:gd name="T83" fmla="*/ 691 h 1792"/>
                  <a:gd name="T84" fmla="*/ 894 w 2628"/>
                  <a:gd name="T85" fmla="*/ 849 h 1792"/>
                  <a:gd name="T86" fmla="*/ 690 w 2628"/>
                  <a:gd name="T87" fmla="*/ 1009 h 1792"/>
                  <a:gd name="T88" fmla="*/ 568 w 2628"/>
                  <a:gd name="T89" fmla="*/ 1123 h 1792"/>
                  <a:gd name="T90" fmla="*/ 442 w 2628"/>
                  <a:gd name="T91" fmla="*/ 1268 h 1792"/>
                  <a:gd name="T92" fmla="*/ 380 w 2628"/>
                  <a:gd name="T93" fmla="*/ 1362 h 1792"/>
                  <a:gd name="T94" fmla="*/ 336 w 2628"/>
                  <a:gd name="T95" fmla="*/ 1470 h 1792"/>
                  <a:gd name="T96" fmla="*/ 332 w 2628"/>
                  <a:gd name="T97" fmla="*/ 1536 h 1792"/>
                  <a:gd name="T98" fmla="*/ 366 w 2628"/>
                  <a:gd name="T99" fmla="*/ 1602 h 1792"/>
                  <a:gd name="T100" fmla="*/ 420 w 2628"/>
                  <a:gd name="T101" fmla="*/ 1634 h 1792"/>
                  <a:gd name="T102" fmla="*/ 516 w 2628"/>
                  <a:gd name="T103" fmla="*/ 1652 h 1792"/>
                  <a:gd name="T104" fmla="*/ 638 w 2628"/>
                  <a:gd name="T105" fmla="*/ 1646 h 1792"/>
                  <a:gd name="T106" fmla="*/ 850 w 2628"/>
                  <a:gd name="T107" fmla="*/ 1600 h 1792"/>
                  <a:gd name="T108" fmla="*/ 1084 w 2628"/>
                  <a:gd name="T109" fmla="*/ 1516 h 1792"/>
                  <a:gd name="T110" fmla="*/ 1332 w 2628"/>
                  <a:gd name="T111" fmla="*/ 1402 h 1792"/>
                  <a:gd name="T112" fmla="*/ 1588 w 2628"/>
                  <a:gd name="T113" fmla="*/ 1258 h 1792"/>
                  <a:gd name="T114" fmla="*/ 1902 w 2628"/>
                  <a:gd name="T115" fmla="*/ 1041 h 1792"/>
                  <a:gd name="T116" fmla="*/ 2100 w 2628"/>
                  <a:gd name="T117" fmla="*/ 875 h 1792"/>
                  <a:gd name="T118" fmla="*/ 2256 w 2628"/>
                  <a:gd name="T119" fmla="*/ 711 h 1792"/>
                  <a:gd name="T120" fmla="*/ 2346 w 2628"/>
                  <a:gd name="T121" fmla="*/ 581 h 1792"/>
                  <a:gd name="T122" fmla="*/ 2386 w 2628"/>
                  <a:gd name="T123" fmla="*/ 483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  <a:close/>
                    <a:moveTo>
                      <a:pt x="2392" y="421"/>
                    </a:moveTo>
                    <a:lnTo>
                      <a:pt x="2392" y="421"/>
                    </a:lnTo>
                    <a:lnTo>
                      <a:pt x="2390" y="401"/>
                    </a:lnTo>
                    <a:lnTo>
                      <a:pt x="2384" y="381"/>
                    </a:lnTo>
                    <a:lnTo>
                      <a:pt x="2376" y="365"/>
                    </a:lnTo>
                    <a:lnTo>
                      <a:pt x="2364" y="351"/>
                    </a:lnTo>
                    <a:lnTo>
                      <a:pt x="2352" y="337"/>
                    </a:lnTo>
                    <a:lnTo>
                      <a:pt x="2336" y="325"/>
                    </a:lnTo>
                    <a:lnTo>
                      <a:pt x="2316" y="315"/>
                    </a:lnTo>
                    <a:lnTo>
                      <a:pt x="2296" y="307"/>
                    </a:lnTo>
                    <a:lnTo>
                      <a:pt x="2296" y="307"/>
                    </a:lnTo>
                    <a:lnTo>
                      <a:pt x="2272" y="301"/>
                    </a:lnTo>
                    <a:lnTo>
                      <a:pt x="2244" y="297"/>
                    </a:lnTo>
                    <a:lnTo>
                      <a:pt x="2214" y="293"/>
                    </a:lnTo>
                    <a:lnTo>
                      <a:pt x="2182" y="293"/>
                    </a:lnTo>
                    <a:lnTo>
                      <a:pt x="2148" y="293"/>
                    </a:lnTo>
                    <a:lnTo>
                      <a:pt x="2112" y="295"/>
                    </a:lnTo>
                    <a:lnTo>
                      <a:pt x="2072" y="301"/>
                    </a:lnTo>
                    <a:lnTo>
                      <a:pt x="2032" y="307"/>
                    </a:lnTo>
                    <a:lnTo>
                      <a:pt x="2032" y="307"/>
                    </a:lnTo>
                    <a:lnTo>
                      <a:pt x="1986" y="317"/>
                    </a:lnTo>
                    <a:lnTo>
                      <a:pt x="1940" y="327"/>
                    </a:lnTo>
                    <a:lnTo>
                      <a:pt x="1892" y="341"/>
                    </a:lnTo>
                    <a:lnTo>
                      <a:pt x="1842" y="355"/>
                    </a:lnTo>
                    <a:lnTo>
                      <a:pt x="1790" y="373"/>
                    </a:lnTo>
                    <a:lnTo>
                      <a:pt x="1736" y="391"/>
                    </a:lnTo>
                    <a:lnTo>
                      <a:pt x="1680" y="413"/>
                    </a:lnTo>
                    <a:lnTo>
                      <a:pt x="1624" y="435"/>
                    </a:lnTo>
                    <a:lnTo>
                      <a:pt x="1624" y="435"/>
                    </a:lnTo>
                    <a:lnTo>
                      <a:pt x="1564" y="461"/>
                    </a:lnTo>
                    <a:lnTo>
                      <a:pt x="1504" y="489"/>
                    </a:lnTo>
                    <a:lnTo>
                      <a:pt x="1442" y="517"/>
                    </a:lnTo>
                    <a:lnTo>
                      <a:pt x="1382" y="549"/>
                    </a:lnTo>
                    <a:lnTo>
                      <a:pt x="1320" y="581"/>
                    </a:lnTo>
                    <a:lnTo>
                      <a:pt x="1256" y="617"/>
                    </a:lnTo>
                    <a:lnTo>
                      <a:pt x="1194" y="653"/>
                    </a:lnTo>
                    <a:lnTo>
                      <a:pt x="1130" y="691"/>
                    </a:lnTo>
                    <a:lnTo>
                      <a:pt x="1130" y="691"/>
                    </a:lnTo>
                    <a:lnTo>
                      <a:pt x="1068" y="729"/>
                    </a:lnTo>
                    <a:lnTo>
                      <a:pt x="1008" y="769"/>
                    </a:lnTo>
                    <a:lnTo>
                      <a:pt x="950" y="809"/>
                    </a:lnTo>
                    <a:lnTo>
                      <a:pt x="894" y="849"/>
                    </a:lnTo>
                    <a:lnTo>
                      <a:pt x="840" y="889"/>
                    </a:lnTo>
                    <a:lnTo>
                      <a:pt x="788" y="929"/>
                    </a:lnTo>
                    <a:lnTo>
                      <a:pt x="738" y="969"/>
                    </a:lnTo>
                    <a:lnTo>
                      <a:pt x="690" y="1009"/>
                    </a:lnTo>
                    <a:lnTo>
                      <a:pt x="690" y="1009"/>
                    </a:lnTo>
                    <a:lnTo>
                      <a:pt x="648" y="1049"/>
                    </a:lnTo>
                    <a:lnTo>
                      <a:pt x="606" y="1087"/>
                    </a:lnTo>
                    <a:lnTo>
                      <a:pt x="568" y="1123"/>
                    </a:lnTo>
                    <a:lnTo>
                      <a:pt x="532" y="1161"/>
                    </a:lnTo>
                    <a:lnTo>
                      <a:pt x="500" y="1197"/>
                    </a:lnTo>
                    <a:lnTo>
                      <a:pt x="470" y="1234"/>
                    </a:lnTo>
                    <a:lnTo>
                      <a:pt x="442" y="1268"/>
                    </a:lnTo>
                    <a:lnTo>
                      <a:pt x="418" y="1302"/>
                    </a:lnTo>
                    <a:lnTo>
                      <a:pt x="418" y="1302"/>
                    </a:lnTo>
                    <a:lnTo>
                      <a:pt x="398" y="1332"/>
                    </a:lnTo>
                    <a:lnTo>
                      <a:pt x="380" y="1362"/>
                    </a:lnTo>
                    <a:lnTo>
                      <a:pt x="364" y="1392"/>
                    </a:lnTo>
                    <a:lnTo>
                      <a:pt x="352" y="1420"/>
                    </a:lnTo>
                    <a:lnTo>
                      <a:pt x="342" y="1446"/>
                    </a:lnTo>
                    <a:lnTo>
                      <a:pt x="336" y="1470"/>
                    </a:lnTo>
                    <a:lnTo>
                      <a:pt x="332" y="1494"/>
                    </a:lnTo>
                    <a:lnTo>
                      <a:pt x="330" y="1516"/>
                    </a:lnTo>
                    <a:lnTo>
                      <a:pt x="330" y="1516"/>
                    </a:lnTo>
                    <a:lnTo>
                      <a:pt x="332" y="1536"/>
                    </a:lnTo>
                    <a:lnTo>
                      <a:pt x="338" y="1554"/>
                    </a:lnTo>
                    <a:lnTo>
                      <a:pt x="344" y="1572"/>
                    </a:lnTo>
                    <a:lnTo>
                      <a:pt x="354" y="1588"/>
                    </a:lnTo>
                    <a:lnTo>
                      <a:pt x="366" y="1602"/>
                    </a:lnTo>
                    <a:lnTo>
                      <a:pt x="382" y="1614"/>
                    </a:lnTo>
                    <a:lnTo>
                      <a:pt x="398" y="1624"/>
                    </a:lnTo>
                    <a:lnTo>
                      <a:pt x="420" y="1634"/>
                    </a:lnTo>
                    <a:lnTo>
                      <a:pt x="420" y="1634"/>
                    </a:lnTo>
                    <a:lnTo>
                      <a:pt x="440" y="1640"/>
                    </a:lnTo>
                    <a:lnTo>
                      <a:pt x="464" y="1646"/>
                    </a:lnTo>
                    <a:lnTo>
                      <a:pt x="490" y="1650"/>
                    </a:lnTo>
                    <a:lnTo>
                      <a:pt x="516" y="1652"/>
                    </a:lnTo>
                    <a:lnTo>
                      <a:pt x="544" y="1652"/>
                    </a:lnTo>
                    <a:lnTo>
                      <a:pt x="574" y="1652"/>
                    </a:lnTo>
                    <a:lnTo>
                      <a:pt x="606" y="1650"/>
                    </a:lnTo>
                    <a:lnTo>
                      <a:pt x="638" y="1646"/>
                    </a:lnTo>
                    <a:lnTo>
                      <a:pt x="638" y="1646"/>
                    </a:lnTo>
                    <a:lnTo>
                      <a:pt x="704" y="1636"/>
                    </a:lnTo>
                    <a:lnTo>
                      <a:pt x="776" y="1620"/>
                    </a:lnTo>
                    <a:lnTo>
                      <a:pt x="850" y="1600"/>
                    </a:lnTo>
                    <a:lnTo>
                      <a:pt x="926" y="1576"/>
                    </a:lnTo>
                    <a:lnTo>
                      <a:pt x="926" y="1576"/>
                    </a:lnTo>
                    <a:lnTo>
                      <a:pt x="1004" y="1548"/>
                    </a:lnTo>
                    <a:lnTo>
                      <a:pt x="1084" y="1516"/>
                    </a:lnTo>
                    <a:lnTo>
                      <a:pt x="1166" y="1482"/>
                    </a:lnTo>
                    <a:lnTo>
                      <a:pt x="1248" y="1444"/>
                    </a:lnTo>
                    <a:lnTo>
                      <a:pt x="1248" y="1444"/>
                    </a:lnTo>
                    <a:lnTo>
                      <a:pt x="1332" y="1402"/>
                    </a:lnTo>
                    <a:lnTo>
                      <a:pt x="1416" y="1358"/>
                    </a:lnTo>
                    <a:lnTo>
                      <a:pt x="1502" y="1310"/>
                    </a:lnTo>
                    <a:lnTo>
                      <a:pt x="1588" y="1258"/>
                    </a:lnTo>
                    <a:lnTo>
                      <a:pt x="1588" y="1258"/>
                    </a:lnTo>
                    <a:lnTo>
                      <a:pt x="1672" y="1205"/>
                    </a:lnTo>
                    <a:lnTo>
                      <a:pt x="1752" y="1151"/>
                    </a:lnTo>
                    <a:lnTo>
                      <a:pt x="1830" y="1097"/>
                    </a:lnTo>
                    <a:lnTo>
                      <a:pt x="1902" y="1041"/>
                    </a:lnTo>
                    <a:lnTo>
                      <a:pt x="1902" y="1041"/>
                    </a:lnTo>
                    <a:lnTo>
                      <a:pt x="1972" y="987"/>
                    </a:lnTo>
                    <a:lnTo>
                      <a:pt x="2038" y="931"/>
                    </a:lnTo>
                    <a:lnTo>
                      <a:pt x="2100" y="875"/>
                    </a:lnTo>
                    <a:lnTo>
                      <a:pt x="2156" y="821"/>
                    </a:lnTo>
                    <a:lnTo>
                      <a:pt x="2156" y="821"/>
                    </a:lnTo>
                    <a:lnTo>
                      <a:pt x="2208" y="765"/>
                    </a:lnTo>
                    <a:lnTo>
                      <a:pt x="2256" y="711"/>
                    </a:lnTo>
                    <a:lnTo>
                      <a:pt x="2296" y="657"/>
                    </a:lnTo>
                    <a:lnTo>
                      <a:pt x="2332" y="607"/>
                    </a:lnTo>
                    <a:lnTo>
                      <a:pt x="2332" y="607"/>
                    </a:lnTo>
                    <a:lnTo>
                      <a:pt x="2346" y="581"/>
                    </a:lnTo>
                    <a:lnTo>
                      <a:pt x="2360" y="555"/>
                    </a:lnTo>
                    <a:lnTo>
                      <a:pt x="2370" y="531"/>
                    </a:lnTo>
                    <a:lnTo>
                      <a:pt x="2380" y="507"/>
                    </a:lnTo>
                    <a:lnTo>
                      <a:pt x="2386" y="483"/>
                    </a:lnTo>
                    <a:lnTo>
                      <a:pt x="2392" y="461"/>
                    </a:lnTo>
                    <a:lnTo>
                      <a:pt x="2394" y="441"/>
                    </a:lnTo>
                    <a:lnTo>
                      <a:pt x="2392" y="421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1" name="Freeform 21">
                <a:extLst>
                  <a:ext uri="{FF2B5EF4-FFF2-40B4-BE49-F238E27FC236}">
                    <a16:creationId xmlns:a16="http://schemas.microsoft.com/office/drawing/2014/main" id="{A78FB40A-8342-4020-B4F6-DE41CD0964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6 w 2628"/>
                  <a:gd name="T1" fmla="*/ 303 h 1792"/>
                  <a:gd name="T2" fmla="*/ 2600 w 2628"/>
                  <a:gd name="T3" fmla="*/ 389 h 1792"/>
                  <a:gd name="T4" fmla="*/ 2554 w 2628"/>
                  <a:gd name="T5" fmla="*/ 483 h 1792"/>
                  <a:gd name="T6" fmla="*/ 2510 w 2628"/>
                  <a:gd name="T7" fmla="*/ 547 h 1792"/>
                  <a:gd name="T8" fmla="*/ 2374 w 2628"/>
                  <a:gd name="T9" fmla="*/ 711 h 1792"/>
                  <a:gd name="T10" fmla="*/ 2238 w 2628"/>
                  <a:gd name="T11" fmla="*/ 845 h 1792"/>
                  <a:gd name="T12" fmla="*/ 1998 w 2628"/>
                  <a:gd name="T13" fmla="*/ 1045 h 1792"/>
                  <a:gd name="T14" fmla="*/ 1820 w 2628"/>
                  <a:gd name="T15" fmla="*/ 1173 h 1792"/>
                  <a:gd name="T16" fmla="*/ 1622 w 2628"/>
                  <a:gd name="T17" fmla="*/ 1302 h 1792"/>
                  <a:gd name="T18" fmla="*/ 1318 w 2628"/>
                  <a:gd name="T19" fmla="*/ 1474 h 1792"/>
                  <a:gd name="T20" fmla="*/ 1120 w 2628"/>
                  <a:gd name="T21" fmla="*/ 1570 h 1792"/>
                  <a:gd name="T22" fmla="*/ 830 w 2628"/>
                  <a:gd name="T23" fmla="*/ 1686 h 1792"/>
                  <a:gd name="T24" fmla="*/ 644 w 2628"/>
                  <a:gd name="T25" fmla="*/ 1742 h 1792"/>
                  <a:gd name="T26" fmla="*/ 474 w 2628"/>
                  <a:gd name="T27" fmla="*/ 1778 h 1792"/>
                  <a:gd name="T28" fmla="*/ 354 w 2628"/>
                  <a:gd name="T29" fmla="*/ 1792 h 1792"/>
                  <a:gd name="T30" fmla="*/ 248 w 2628"/>
                  <a:gd name="T31" fmla="*/ 1788 h 1792"/>
                  <a:gd name="T32" fmla="*/ 188 w 2628"/>
                  <a:gd name="T33" fmla="*/ 1776 h 1792"/>
                  <a:gd name="T34" fmla="*/ 114 w 2628"/>
                  <a:gd name="T35" fmla="*/ 1740 h 1792"/>
                  <a:gd name="T36" fmla="*/ 68 w 2628"/>
                  <a:gd name="T37" fmla="*/ 1688 h 1792"/>
                  <a:gd name="T38" fmla="*/ 54 w 2628"/>
                  <a:gd name="T39" fmla="*/ 1642 h 1792"/>
                  <a:gd name="T40" fmla="*/ 22 w 2628"/>
                  <a:gd name="T41" fmla="*/ 1526 h 1792"/>
                  <a:gd name="T42" fmla="*/ 2 w 2628"/>
                  <a:gd name="T43" fmla="*/ 1426 h 1792"/>
                  <a:gd name="T44" fmla="*/ 2 w 2628"/>
                  <a:gd name="T45" fmla="*/ 1350 h 1792"/>
                  <a:gd name="T46" fmla="*/ 24 w 2628"/>
                  <a:gd name="T47" fmla="*/ 1284 h 1792"/>
                  <a:gd name="T48" fmla="*/ 84 w 2628"/>
                  <a:gd name="T49" fmla="*/ 1195 h 1792"/>
                  <a:gd name="T50" fmla="*/ 198 w 2628"/>
                  <a:gd name="T51" fmla="*/ 1051 h 1792"/>
                  <a:gd name="T52" fmla="*/ 350 w 2628"/>
                  <a:gd name="T53" fmla="*/ 901 h 1792"/>
                  <a:gd name="T54" fmla="*/ 410 w 2628"/>
                  <a:gd name="T55" fmla="*/ 851 h 1792"/>
                  <a:gd name="T56" fmla="*/ 548 w 2628"/>
                  <a:gd name="T57" fmla="*/ 759 h 1792"/>
                  <a:gd name="T58" fmla="*/ 860 w 2628"/>
                  <a:gd name="T59" fmla="*/ 579 h 1792"/>
                  <a:gd name="T60" fmla="*/ 1022 w 2628"/>
                  <a:gd name="T61" fmla="*/ 477 h 1792"/>
                  <a:gd name="T62" fmla="*/ 1328 w 2628"/>
                  <a:gd name="T63" fmla="*/ 269 h 1792"/>
                  <a:gd name="T64" fmla="*/ 1476 w 2628"/>
                  <a:gd name="T65" fmla="*/ 181 h 1792"/>
                  <a:gd name="T66" fmla="*/ 1552 w 2628"/>
                  <a:gd name="T67" fmla="*/ 147 h 1792"/>
                  <a:gd name="T68" fmla="*/ 1782 w 2628"/>
                  <a:gd name="T69" fmla="*/ 73 h 1792"/>
                  <a:gd name="T70" fmla="*/ 2002 w 2628"/>
                  <a:gd name="T71" fmla="*/ 24 h 1792"/>
                  <a:gd name="T72" fmla="*/ 2152 w 2628"/>
                  <a:gd name="T73" fmla="*/ 0 h 1792"/>
                  <a:gd name="T74" fmla="*/ 2238 w 2628"/>
                  <a:gd name="T75" fmla="*/ 8 h 1792"/>
                  <a:gd name="T76" fmla="*/ 2352 w 2628"/>
                  <a:gd name="T77" fmla="*/ 40 h 1792"/>
                  <a:gd name="T78" fmla="*/ 2528 w 2628"/>
                  <a:gd name="T79" fmla="*/ 119 h 1792"/>
                  <a:gd name="T80" fmla="*/ 2572 w 2628"/>
                  <a:gd name="T81" fmla="*/ 147 h 1792"/>
                  <a:gd name="T82" fmla="*/ 2616 w 2628"/>
                  <a:gd name="T83" fmla="*/ 203 h 1792"/>
                  <a:gd name="T84" fmla="*/ 2628 w 2628"/>
                  <a:gd name="T85" fmla="*/ 277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2" name="Freeform 22">
                <a:extLst>
                  <a:ext uri="{FF2B5EF4-FFF2-40B4-BE49-F238E27FC236}">
                    <a16:creationId xmlns:a16="http://schemas.microsoft.com/office/drawing/2014/main" id="{882FB56F-9114-47FA-84C1-A2FD0B37D4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1270"/>
                <a:ext cx="2064" cy="1359"/>
              </a:xfrm>
              <a:custGeom>
                <a:avLst/>
                <a:gdLst>
                  <a:gd name="T0" fmla="*/ 2062 w 2064"/>
                  <a:gd name="T1" fmla="*/ 128 h 1359"/>
                  <a:gd name="T2" fmla="*/ 2054 w 2064"/>
                  <a:gd name="T3" fmla="*/ 88 h 1359"/>
                  <a:gd name="T4" fmla="*/ 2034 w 2064"/>
                  <a:gd name="T5" fmla="*/ 58 h 1359"/>
                  <a:gd name="T6" fmla="*/ 2006 w 2064"/>
                  <a:gd name="T7" fmla="*/ 32 h 1359"/>
                  <a:gd name="T8" fmla="*/ 1966 w 2064"/>
                  <a:gd name="T9" fmla="*/ 14 h 1359"/>
                  <a:gd name="T10" fmla="*/ 1942 w 2064"/>
                  <a:gd name="T11" fmla="*/ 8 h 1359"/>
                  <a:gd name="T12" fmla="*/ 1884 w 2064"/>
                  <a:gd name="T13" fmla="*/ 0 h 1359"/>
                  <a:gd name="T14" fmla="*/ 1818 w 2064"/>
                  <a:gd name="T15" fmla="*/ 0 h 1359"/>
                  <a:gd name="T16" fmla="*/ 1742 w 2064"/>
                  <a:gd name="T17" fmla="*/ 8 h 1359"/>
                  <a:gd name="T18" fmla="*/ 1702 w 2064"/>
                  <a:gd name="T19" fmla="*/ 14 h 1359"/>
                  <a:gd name="T20" fmla="*/ 1610 w 2064"/>
                  <a:gd name="T21" fmla="*/ 34 h 1359"/>
                  <a:gd name="T22" fmla="*/ 1512 w 2064"/>
                  <a:gd name="T23" fmla="*/ 62 h 1359"/>
                  <a:gd name="T24" fmla="*/ 1406 w 2064"/>
                  <a:gd name="T25" fmla="*/ 98 h 1359"/>
                  <a:gd name="T26" fmla="*/ 1294 w 2064"/>
                  <a:gd name="T27" fmla="*/ 142 h 1359"/>
                  <a:gd name="T28" fmla="*/ 1234 w 2064"/>
                  <a:gd name="T29" fmla="*/ 168 h 1359"/>
                  <a:gd name="T30" fmla="*/ 1112 w 2064"/>
                  <a:gd name="T31" fmla="*/ 224 h 1359"/>
                  <a:gd name="T32" fmla="*/ 990 w 2064"/>
                  <a:gd name="T33" fmla="*/ 288 h 1359"/>
                  <a:gd name="T34" fmla="*/ 864 w 2064"/>
                  <a:gd name="T35" fmla="*/ 360 h 1359"/>
                  <a:gd name="T36" fmla="*/ 800 w 2064"/>
                  <a:gd name="T37" fmla="*/ 398 h 1359"/>
                  <a:gd name="T38" fmla="*/ 678 w 2064"/>
                  <a:gd name="T39" fmla="*/ 476 h 1359"/>
                  <a:gd name="T40" fmla="*/ 564 w 2064"/>
                  <a:gd name="T41" fmla="*/ 556 h 1359"/>
                  <a:gd name="T42" fmla="*/ 458 w 2064"/>
                  <a:gd name="T43" fmla="*/ 636 h 1359"/>
                  <a:gd name="T44" fmla="*/ 360 w 2064"/>
                  <a:gd name="T45" fmla="*/ 716 h 1359"/>
                  <a:gd name="T46" fmla="*/ 318 w 2064"/>
                  <a:gd name="T47" fmla="*/ 756 h 1359"/>
                  <a:gd name="T48" fmla="*/ 238 w 2064"/>
                  <a:gd name="T49" fmla="*/ 830 h 1359"/>
                  <a:gd name="T50" fmla="*/ 170 w 2064"/>
                  <a:gd name="T51" fmla="*/ 904 h 1359"/>
                  <a:gd name="T52" fmla="*/ 112 w 2064"/>
                  <a:gd name="T53" fmla="*/ 975 h 1359"/>
                  <a:gd name="T54" fmla="*/ 88 w 2064"/>
                  <a:gd name="T55" fmla="*/ 1009 h 1359"/>
                  <a:gd name="T56" fmla="*/ 50 w 2064"/>
                  <a:gd name="T57" fmla="*/ 1069 h 1359"/>
                  <a:gd name="T58" fmla="*/ 22 w 2064"/>
                  <a:gd name="T59" fmla="*/ 1127 h 1359"/>
                  <a:gd name="T60" fmla="*/ 6 w 2064"/>
                  <a:gd name="T61" fmla="*/ 1177 h 1359"/>
                  <a:gd name="T62" fmla="*/ 0 w 2064"/>
                  <a:gd name="T63" fmla="*/ 1223 h 1359"/>
                  <a:gd name="T64" fmla="*/ 2 w 2064"/>
                  <a:gd name="T65" fmla="*/ 1243 h 1359"/>
                  <a:gd name="T66" fmla="*/ 14 w 2064"/>
                  <a:gd name="T67" fmla="*/ 1279 h 1359"/>
                  <a:gd name="T68" fmla="*/ 36 w 2064"/>
                  <a:gd name="T69" fmla="*/ 1309 h 1359"/>
                  <a:gd name="T70" fmla="*/ 68 w 2064"/>
                  <a:gd name="T71" fmla="*/ 1331 h 1359"/>
                  <a:gd name="T72" fmla="*/ 90 w 2064"/>
                  <a:gd name="T73" fmla="*/ 1341 h 1359"/>
                  <a:gd name="T74" fmla="*/ 134 w 2064"/>
                  <a:gd name="T75" fmla="*/ 1353 h 1359"/>
                  <a:gd name="T76" fmla="*/ 186 w 2064"/>
                  <a:gd name="T77" fmla="*/ 1359 h 1359"/>
                  <a:gd name="T78" fmla="*/ 244 w 2064"/>
                  <a:gd name="T79" fmla="*/ 1359 h 1359"/>
                  <a:gd name="T80" fmla="*/ 308 w 2064"/>
                  <a:gd name="T81" fmla="*/ 1353 h 1359"/>
                  <a:gd name="T82" fmla="*/ 374 w 2064"/>
                  <a:gd name="T83" fmla="*/ 1343 h 1359"/>
                  <a:gd name="T84" fmla="*/ 520 w 2064"/>
                  <a:gd name="T85" fmla="*/ 1307 h 1359"/>
                  <a:gd name="T86" fmla="*/ 596 w 2064"/>
                  <a:gd name="T87" fmla="*/ 1283 h 1359"/>
                  <a:gd name="T88" fmla="*/ 754 w 2064"/>
                  <a:gd name="T89" fmla="*/ 1223 h 1359"/>
                  <a:gd name="T90" fmla="*/ 918 w 2064"/>
                  <a:gd name="T91" fmla="*/ 1151 h 1359"/>
                  <a:gd name="T92" fmla="*/ 1002 w 2064"/>
                  <a:gd name="T93" fmla="*/ 1109 h 1359"/>
                  <a:gd name="T94" fmla="*/ 1172 w 2064"/>
                  <a:gd name="T95" fmla="*/ 1017 h 1359"/>
                  <a:gd name="T96" fmla="*/ 1258 w 2064"/>
                  <a:gd name="T97" fmla="*/ 965 h 1359"/>
                  <a:gd name="T98" fmla="*/ 1422 w 2064"/>
                  <a:gd name="T99" fmla="*/ 858 h 1359"/>
                  <a:gd name="T100" fmla="*/ 1572 w 2064"/>
                  <a:gd name="T101" fmla="*/ 748 h 1359"/>
                  <a:gd name="T102" fmla="*/ 1642 w 2064"/>
                  <a:gd name="T103" fmla="*/ 694 h 1359"/>
                  <a:gd name="T104" fmla="*/ 1770 w 2064"/>
                  <a:gd name="T105" fmla="*/ 582 h 1359"/>
                  <a:gd name="T106" fmla="*/ 1826 w 2064"/>
                  <a:gd name="T107" fmla="*/ 528 h 1359"/>
                  <a:gd name="T108" fmla="*/ 1926 w 2064"/>
                  <a:gd name="T109" fmla="*/ 418 h 1359"/>
                  <a:gd name="T110" fmla="*/ 2002 w 2064"/>
                  <a:gd name="T111" fmla="*/ 314 h 1359"/>
                  <a:gd name="T112" fmla="*/ 2016 w 2064"/>
                  <a:gd name="T113" fmla="*/ 288 h 1359"/>
                  <a:gd name="T114" fmla="*/ 2040 w 2064"/>
                  <a:gd name="T115" fmla="*/ 238 h 1359"/>
                  <a:gd name="T116" fmla="*/ 2056 w 2064"/>
                  <a:gd name="T117" fmla="*/ 190 h 1359"/>
                  <a:gd name="T118" fmla="*/ 2064 w 2064"/>
                  <a:gd name="T119" fmla="*/ 148 h 1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64" h="1359">
                    <a:moveTo>
                      <a:pt x="2062" y="128"/>
                    </a:moveTo>
                    <a:lnTo>
                      <a:pt x="2062" y="128"/>
                    </a:lnTo>
                    <a:lnTo>
                      <a:pt x="2060" y="108"/>
                    </a:lnTo>
                    <a:lnTo>
                      <a:pt x="2054" y="88"/>
                    </a:lnTo>
                    <a:lnTo>
                      <a:pt x="2046" y="72"/>
                    </a:lnTo>
                    <a:lnTo>
                      <a:pt x="2034" y="58"/>
                    </a:lnTo>
                    <a:lnTo>
                      <a:pt x="2022" y="44"/>
                    </a:lnTo>
                    <a:lnTo>
                      <a:pt x="2006" y="32"/>
                    </a:lnTo>
                    <a:lnTo>
                      <a:pt x="1986" y="22"/>
                    </a:lnTo>
                    <a:lnTo>
                      <a:pt x="1966" y="14"/>
                    </a:lnTo>
                    <a:lnTo>
                      <a:pt x="1966" y="14"/>
                    </a:lnTo>
                    <a:lnTo>
                      <a:pt x="1942" y="8"/>
                    </a:lnTo>
                    <a:lnTo>
                      <a:pt x="1914" y="4"/>
                    </a:lnTo>
                    <a:lnTo>
                      <a:pt x="1884" y="0"/>
                    </a:lnTo>
                    <a:lnTo>
                      <a:pt x="1852" y="0"/>
                    </a:lnTo>
                    <a:lnTo>
                      <a:pt x="1818" y="0"/>
                    </a:lnTo>
                    <a:lnTo>
                      <a:pt x="1782" y="2"/>
                    </a:lnTo>
                    <a:lnTo>
                      <a:pt x="1742" y="8"/>
                    </a:lnTo>
                    <a:lnTo>
                      <a:pt x="1702" y="14"/>
                    </a:lnTo>
                    <a:lnTo>
                      <a:pt x="1702" y="14"/>
                    </a:lnTo>
                    <a:lnTo>
                      <a:pt x="1656" y="24"/>
                    </a:lnTo>
                    <a:lnTo>
                      <a:pt x="1610" y="34"/>
                    </a:lnTo>
                    <a:lnTo>
                      <a:pt x="1562" y="48"/>
                    </a:lnTo>
                    <a:lnTo>
                      <a:pt x="1512" y="62"/>
                    </a:lnTo>
                    <a:lnTo>
                      <a:pt x="1460" y="80"/>
                    </a:lnTo>
                    <a:lnTo>
                      <a:pt x="1406" y="98"/>
                    </a:lnTo>
                    <a:lnTo>
                      <a:pt x="1350" y="120"/>
                    </a:lnTo>
                    <a:lnTo>
                      <a:pt x="1294" y="142"/>
                    </a:lnTo>
                    <a:lnTo>
                      <a:pt x="1294" y="142"/>
                    </a:lnTo>
                    <a:lnTo>
                      <a:pt x="1234" y="168"/>
                    </a:lnTo>
                    <a:lnTo>
                      <a:pt x="1174" y="196"/>
                    </a:lnTo>
                    <a:lnTo>
                      <a:pt x="1112" y="224"/>
                    </a:lnTo>
                    <a:lnTo>
                      <a:pt x="1052" y="256"/>
                    </a:lnTo>
                    <a:lnTo>
                      <a:pt x="990" y="288"/>
                    </a:lnTo>
                    <a:lnTo>
                      <a:pt x="926" y="324"/>
                    </a:lnTo>
                    <a:lnTo>
                      <a:pt x="864" y="360"/>
                    </a:lnTo>
                    <a:lnTo>
                      <a:pt x="800" y="398"/>
                    </a:lnTo>
                    <a:lnTo>
                      <a:pt x="800" y="398"/>
                    </a:lnTo>
                    <a:lnTo>
                      <a:pt x="738" y="436"/>
                    </a:lnTo>
                    <a:lnTo>
                      <a:pt x="678" y="476"/>
                    </a:lnTo>
                    <a:lnTo>
                      <a:pt x="620" y="516"/>
                    </a:lnTo>
                    <a:lnTo>
                      <a:pt x="564" y="556"/>
                    </a:lnTo>
                    <a:lnTo>
                      <a:pt x="510" y="596"/>
                    </a:lnTo>
                    <a:lnTo>
                      <a:pt x="458" y="636"/>
                    </a:lnTo>
                    <a:lnTo>
                      <a:pt x="408" y="676"/>
                    </a:lnTo>
                    <a:lnTo>
                      <a:pt x="360" y="716"/>
                    </a:lnTo>
                    <a:lnTo>
                      <a:pt x="360" y="716"/>
                    </a:lnTo>
                    <a:lnTo>
                      <a:pt x="318" y="756"/>
                    </a:lnTo>
                    <a:lnTo>
                      <a:pt x="276" y="794"/>
                    </a:lnTo>
                    <a:lnTo>
                      <a:pt x="238" y="830"/>
                    </a:lnTo>
                    <a:lnTo>
                      <a:pt x="202" y="868"/>
                    </a:lnTo>
                    <a:lnTo>
                      <a:pt x="170" y="904"/>
                    </a:lnTo>
                    <a:lnTo>
                      <a:pt x="140" y="941"/>
                    </a:lnTo>
                    <a:lnTo>
                      <a:pt x="112" y="975"/>
                    </a:lnTo>
                    <a:lnTo>
                      <a:pt x="88" y="1009"/>
                    </a:lnTo>
                    <a:lnTo>
                      <a:pt x="88" y="1009"/>
                    </a:lnTo>
                    <a:lnTo>
                      <a:pt x="68" y="1039"/>
                    </a:lnTo>
                    <a:lnTo>
                      <a:pt x="50" y="1069"/>
                    </a:lnTo>
                    <a:lnTo>
                      <a:pt x="34" y="1099"/>
                    </a:lnTo>
                    <a:lnTo>
                      <a:pt x="22" y="1127"/>
                    </a:lnTo>
                    <a:lnTo>
                      <a:pt x="12" y="1153"/>
                    </a:lnTo>
                    <a:lnTo>
                      <a:pt x="6" y="1177"/>
                    </a:lnTo>
                    <a:lnTo>
                      <a:pt x="2" y="1201"/>
                    </a:lnTo>
                    <a:lnTo>
                      <a:pt x="0" y="1223"/>
                    </a:lnTo>
                    <a:lnTo>
                      <a:pt x="0" y="1223"/>
                    </a:lnTo>
                    <a:lnTo>
                      <a:pt x="2" y="1243"/>
                    </a:lnTo>
                    <a:lnTo>
                      <a:pt x="8" y="1261"/>
                    </a:lnTo>
                    <a:lnTo>
                      <a:pt x="14" y="1279"/>
                    </a:lnTo>
                    <a:lnTo>
                      <a:pt x="24" y="1295"/>
                    </a:lnTo>
                    <a:lnTo>
                      <a:pt x="36" y="1309"/>
                    </a:lnTo>
                    <a:lnTo>
                      <a:pt x="52" y="1321"/>
                    </a:lnTo>
                    <a:lnTo>
                      <a:pt x="68" y="1331"/>
                    </a:lnTo>
                    <a:lnTo>
                      <a:pt x="90" y="1341"/>
                    </a:lnTo>
                    <a:lnTo>
                      <a:pt x="90" y="1341"/>
                    </a:lnTo>
                    <a:lnTo>
                      <a:pt x="110" y="1347"/>
                    </a:lnTo>
                    <a:lnTo>
                      <a:pt x="134" y="1353"/>
                    </a:lnTo>
                    <a:lnTo>
                      <a:pt x="160" y="1357"/>
                    </a:lnTo>
                    <a:lnTo>
                      <a:pt x="186" y="1359"/>
                    </a:lnTo>
                    <a:lnTo>
                      <a:pt x="214" y="1359"/>
                    </a:lnTo>
                    <a:lnTo>
                      <a:pt x="244" y="1359"/>
                    </a:lnTo>
                    <a:lnTo>
                      <a:pt x="276" y="1357"/>
                    </a:lnTo>
                    <a:lnTo>
                      <a:pt x="308" y="1353"/>
                    </a:lnTo>
                    <a:lnTo>
                      <a:pt x="308" y="1353"/>
                    </a:lnTo>
                    <a:lnTo>
                      <a:pt x="374" y="1343"/>
                    </a:lnTo>
                    <a:lnTo>
                      <a:pt x="446" y="1327"/>
                    </a:lnTo>
                    <a:lnTo>
                      <a:pt x="520" y="1307"/>
                    </a:lnTo>
                    <a:lnTo>
                      <a:pt x="596" y="1283"/>
                    </a:lnTo>
                    <a:lnTo>
                      <a:pt x="596" y="1283"/>
                    </a:lnTo>
                    <a:lnTo>
                      <a:pt x="674" y="1255"/>
                    </a:lnTo>
                    <a:lnTo>
                      <a:pt x="754" y="1223"/>
                    </a:lnTo>
                    <a:lnTo>
                      <a:pt x="836" y="1189"/>
                    </a:lnTo>
                    <a:lnTo>
                      <a:pt x="918" y="1151"/>
                    </a:lnTo>
                    <a:lnTo>
                      <a:pt x="918" y="1151"/>
                    </a:lnTo>
                    <a:lnTo>
                      <a:pt x="1002" y="1109"/>
                    </a:lnTo>
                    <a:lnTo>
                      <a:pt x="1086" y="1065"/>
                    </a:lnTo>
                    <a:lnTo>
                      <a:pt x="1172" y="1017"/>
                    </a:lnTo>
                    <a:lnTo>
                      <a:pt x="1258" y="965"/>
                    </a:lnTo>
                    <a:lnTo>
                      <a:pt x="1258" y="965"/>
                    </a:lnTo>
                    <a:lnTo>
                      <a:pt x="1342" y="912"/>
                    </a:lnTo>
                    <a:lnTo>
                      <a:pt x="1422" y="858"/>
                    </a:lnTo>
                    <a:lnTo>
                      <a:pt x="1500" y="804"/>
                    </a:lnTo>
                    <a:lnTo>
                      <a:pt x="1572" y="748"/>
                    </a:lnTo>
                    <a:lnTo>
                      <a:pt x="1572" y="748"/>
                    </a:lnTo>
                    <a:lnTo>
                      <a:pt x="1642" y="694"/>
                    </a:lnTo>
                    <a:lnTo>
                      <a:pt x="1708" y="638"/>
                    </a:lnTo>
                    <a:lnTo>
                      <a:pt x="1770" y="582"/>
                    </a:lnTo>
                    <a:lnTo>
                      <a:pt x="1826" y="528"/>
                    </a:lnTo>
                    <a:lnTo>
                      <a:pt x="1826" y="528"/>
                    </a:lnTo>
                    <a:lnTo>
                      <a:pt x="1878" y="472"/>
                    </a:lnTo>
                    <a:lnTo>
                      <a:pt x="1926" y="418"/>
                    </a:lnTo>
                    <a:lnTo>
                      <a:pt x="1966" y="364"/>
                    </a:lnTo>
                    <a:lnTo>
                      <a:pt x="2002" y="314"/>
                    </a:lnTo>
                    <a:lnTo>
                      <a:pt x="2002" y="314"/>
                    </a:lnTo>
                    <a:lnTo>
                      <a:pt x="2016" y="288"/>
                    </a:lnTo>
                    <a:lnTo>
                      <a:pt x="2030" y="262"/>
                    </a:lnTo>
                    <a:lnTo>
                      <a:pt x="2040" y="238"/>
                    </a:lnTo>
                    <a:lnTo>
                      <a:pt x="2050" y="214"/>
                    </a:lnTo>
                    <a:lnTo>
                      <a:pt x="2056" y="190"/>
                    </a:lnTo>
                    <a:lnTo>
                      <a:pt x="2062" y="168"/>
                    </a:lnTo>
                    <a:lnTo>
                      <a:pt x="2064" y="148"/>
                    </a:lnTo>
                    <a:lnTo>
                      <a:pt x="2062" y="12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3" name="Freeform 23">
                <a:extLst>
                  <a:ext uri="{FF2B5EF4-FFF2-40B4-BE49-F238E27FC236}">
                    <a16:creationId xmlns:a16="http://schemas.microsoft.com/office/drawing/2014/main" id="{0374CBBD-378D-4659-9819-277786F5E2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7" y="471"/>
                <a:ext cx="2882" cy="2200"/>
              </a:xfrm>
              <a:custGeom>
                <a:avLst/>
                <a:gdLst>
                  <a:gd name="T0" fmla="*/ 2538 w 2882"/>
                  <a:gd name="T1" fmla="*/ 150 h 2200"/>
                  <a:gd name="T2" fmla="*/ 2516 w 2882"/>
                  <a:gd name="T3" fmla="*/ 120 h 2200"/>
                  <a:gd name="T4" fmla="*/ 2484 w 2882"/>
                  <a:gd name="T5" fmla="*/ 92 h 2200"/>
                  <a:gd name="T6" fmla="*/ 2442 w 2882"/>
                  <a:gd name="T7" fmla="*/ 64 h 2200"/>
                  <a:gd name="T8" fmla="*/ 2392 w 2882"/>
                  <a:gd name="T9" fmla="*/ 40 h 2200"/>
                  <a:gd name="T10" fmla="*/ 2344 w 2882"/>
                  <a:gd name="T11" fmla="*/ 24 h 2200"/>
                  <a:gd name="T12" fmla="*/ 2284 w 2882"/>
                  <a:gd name="T13" fmla="*/ 12 h 2200"/>
                  <a:gd name="T14" fmla="*/ 2208 w 2882"/>
                  <a:gd name="T15" fmla="*/ 2 h 2200"/>
                  <a:gd name="T16" fmla="*/ 2130 w 2882"/>
                  <a:gd name="T17" fmla="*/ 2 h 2200"/>
                  <a:gd name="T18" fmla="*/ 2050 w 2882"/>
                  <a:gd name="T19" fmla="*/ 6 h 2200"/>
                  <a:gd name="T20" fmla="*/ 1982 w 2882"/>
                  <a:gd name="T21" fmla="*/ 12 h 2200"/>
                  <a:gd name="T22" fmla="*/ 1900 w 2882"/>
                  <a:gd name="T23" fmla="*/ 26 h 2200"/>
                  <a:gd name="T24" fmla="*/ 1838 w 2882"/>
                  <a:gd name="T25" fmla="*/ 38 h 2200"/>
                  <a:gd name="T26" fmla="*/ 1776 w 2882"/>
                  <a:gd name="T27" fmla="*/ 52 h 2200"/>
                  <a:gd name="T28" fmla="*/ 1726 w 2882"/>
                  <a:gd name="T29" fmla="*/ 66 h 2200"/>
                  <a:gd name="T30" fmla="*/ 1672 w 2882"/>
                  <a:gd name="T31" fmla="*/ 82 h 2200"/>
                  <a:gd name="T32" fmla="*/ 1622 w 2882"/>
                  <a:gd name="T33" fmla="*/ 98 h 2200"/>
                  <a:gd name="T34" fmla="*/ 1572 w 2882"/>
                  <a:gd name="T35" fmla="*/ 114 h 2200"/>
                  <a:gd name="T36" fmla="*/ 1518 w 2882"/>
                  <a:gd name="T37" fmla="*/ 134 h 2200"/>
                  <a:gd name="T38" fmla="*/ 1444 w 2882"/>
                  <a:gd name="T39" fmla="*/ 162 h 2200"/>
                  <a:gd name="T40" fmla="*/ 1318 w 2882"/>
                  <a:gd name="T41" fmla="*/ 216 h 2200"/>
                  <a:gd name="T42" fmla="*/ 1214 w 2882"/>
                  <a:gd name="T43" fmla="*/ 266 h 2200"/>
                  <a:gd name="T44" fmla="*/ 1142 w 2882"/>
                  <a:gd name="T45" fmla="*/ 302 h 2200"/>
                  <a:gd name="T46" fmla="*/ 1074 w 2882"/>
                  <a:gd name="T47" fmla="*/ 338 h 2200"/>
                  <a:gd name="T48" fmla="*/ 1024 w 2882"/>
                  <a:gd name="T49" fmla="*/ 368 h 2200"/>
                  <a:gd name="T50" fmla="*/ 968 w 2882"/>
                  <a:gd name="T51" fmla="*/ 400 h 2200"/>
                  <a:gd name="T52" fmla="*/ 916 w 2882"/>
                  <a:gd name="T53" fmla="*/ 432 h 2200"/>
                  <a:gd name="T54" fmla="*/ 858 w 2882"/>
                  <a:gd name="T55" fmla="*/ 468 h 2200"/>
                  <a:gd name="T56" fmla="*/ 804 w 2882"/>
                  <a:gd name="T57" fmla="*/ 504 h 2200"/>
                  <a:gd name="T58" fmla="*/ 740 w 2882"/>
                  <a:gd name="T59" fmla="*/ 550 h 2200"/>
                  <a:gd name="T60" fmla="*/ 664 w 2882"/>
                  <a:gd name="T61" fmla="*/ 607 h 2200"/>
                  <a:gd name="T62" fmla="*/ 576 w 2882"/>
                  <a:gd name="T63" fmla="*/ 675 h 2200"/>
                  <a:gd name="T64" fmla="*/ 490 w 2882"/>
                  <a:gd name="T65" fmla="*/ 747 h 2200"/>
                  <a:gd name="T66" fmla="*/ 398 w 2882"/>
                  <a:gd name="T67" fmla="*/ 831 h 2200"/>
                  <a:gd name="T68" fmla="*/ 322 w 2882"/>
                  <a:gd name="T69" fmla="*/ 907 h 2200"/>
                  <a:gd name="T70" fmla="*/ 258 w 2882"/>
                  <a:gd name="T71" fmla="*/ 979 h 2200"/>
                  <a:gd name="T72" fmla="*/ 194 w 2882"/>
                  <a:gd name="T73" fmla="*/ 1059 h 2200"/>
                  <a:gd name="T74" fmla="*/ 146 w 2882"/>
                  <a:gd name="T75" fmla="*/ 1127 h 2200"/>
                  <a:gd name="T76" fmla="*/ 104 w 2882"/>
                  <a:gd name="T77" fmla="*/ 1193 h 2200"/>
                  <a:gd name="T78" fmla="*/ 64 w 2882"/>
                  <a:gd name="T79" fmla="*/ 1267 h 2200"/>
                  <a:gd name="T80" fmla="*/ 26 w 2882"/>
                  <a:gd name="T81" fmla="*/ 1357 h 2200"/>
                  <a:gd name="T82" fmla="*/ 8 w 2882"/>
                  <a:gd name="T83" fmla="*/ 1429 h 2200"/>
                  <a:gd name="T84" fmla="*/ 0 w 2882"/>
                  <a:gd name="T85" fmla="*/ 1521 h 2200"/>
                  <a:gd name="T86" fmla="*/ 12 w 2882"/>
                  <a:gd name="T87" fmla="*/ 1593 h 2200"/>
                  <a:gd name="T88" fmla="*/ 338 w 2882"/>
                  <a:gd name="T89" fmla="*/ 2178 h 2200"/>
                  <a:gd name="T90" fmla="*/ 330 w 2882"/>
                  <a:gd name="T91" fmla="*/ 2112 h 2200"/>
                  <a:gd name="T92" fmla="*/ 346 w 2882"/>
                  <a:gd name="T93" fmla="*/ 2026 h 2200"/>
                  <a:gd name="T94" fmla="*/ 392 w 2882"/>
                  <a:gd name="T95" fmla="*/ 1926 h 2200"/>
                  <a:gd name="T96" fmla="*/ 456 w 2882"/>
                  <a:gd name="T97" fmla="*/ 1828 h 2200"/>
                  <a:gd name="T98" fmla="*/ 542 w 2882"/>
                  <a:gd name="T99" fmla="*/ 1721 h 2200"/>
                  <a:gd name="T100" fmla="*/ 652 w 2882"/>
                  <a:gd name="T101" fmla="*/ 1605 h 2200"/>
                  <a:gd name="T102" fmla="*/ 744 w 2882"/>
                  <a:gd name="T103" fmla="*/ 1519 h 2200"/>
                  <a:gd name="T104" fmla="*/ 1006 w 2882"/>
                  <a:gd name="T105" fmla="*/ 1307 h 2200"/>
                  <a:gd name="T106" fmla="*/ 1324 w 2882"/>
                  <a:gd name="T107" fmla="*/ 1093 h 2200"/>
                  <a:gd name="T108" fmla="*/ 1750 w 2882"/>
                  <a:gd name="T109" fmla="*/ 859 h 2200"/>
                  <a:gd name="T110" fmla="*/ 1990 w 2882"/>
                  <a:gd name="T111" fmla="*/ 753 h 2200"/>
                  <a:gd name="T112" fmla="*/ 2172 w 2882"/>
                  <a:gd name="T113" fmla="*/ 687 h 2200"/>
                  <a:gd name="T114" fmla="*/ 2292 w 2882"/>
                  <a:gd name="T115" fmla="*/ 651 h 2200"/>
                  <a:gd name="T116" fmla="*/ 2448 w 2882"/>
                  <a:gd name="T117" fmla="*/ 615 h 2200"/>
                  <a:gd name="T118" fmla="*/ 2584 w 2882"/>
                  <a:gd name="T119" fmla="*/ 597 h 2200"/>
                  <a:gd name="T120" fmla="*/ 2692 w 2882"/>
                  <a:gd name="T121" fmla="*/ 599 h 2200"/>
                  <a:gd name="T122" fmla="*/ 2770 w 2882"/>
                  <a:gd name="T123" fmla="*/ 613 h 2200"/>
                  <a:gd name="T124" fmla="*/ 2828 w 2882"/>
                  <a:gd name="T125" fmla="*/ 635 h 2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882" h="2200">
                    <a:moveTo>
                      <a:pt x="2846" y="649"/>
                    </a:moveTo>
                    <a:lnTo>
                      <a:pt x="2846" y="649"/>
                    </a:lnTo>
                    <a:lnTo>
                      <a:pt x="2846" y="649"/>
                    </a:lnTo>
                    <a:lnTo>
                      <a:pt x="2846" y="649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70" y="669"/>
                    </a:lnTo>
                    <a:lnTo>
                      <a:pt x="2870" y="669"/>
                    </a:lnTo>
                    <a:lnTo>
                      <a:pt x="2870" y="671"/>
                    </a:lnTo>
                    <a:lnTo>
                      <a:pt x="2870" y="671"/>
                    </a:lnTo>
                    <a:lnTo>
                      <a:pt x="2876" y="677"/>
                    </a:lnTo>
                    <a:lnTo>
                      <a:pt x="2876" y="677"/>
                    </a:lnTo>
                    <a:lnTo>
                      <a:pt x="2876" y="679"/>
                    </a:lnTo>
                    <a:lnTo>
                      <a:pt x="2876" y="679"/>
                    </a:lnTo>
                    <a:lnTo>
                      <a:pt x="2882" y="687"/>
                    </a:lnTo>
                    <a:lnTo>
                      <a:pt x="2540" y="154"/>
                    </a:lnTo>
                    <a:lnTo>
                      <a:pt x="2540" y="154"/>
                    </a:lnTo>
                    <a:lnTo>
                      <a:pt x="2538" y="150"/>
                    </a:lnTo>
                    <a:lnTo>
                      <a:pt x="2538" y="150"/>
                    </a:lnTo>
                    <a:lnTo>
                      <a:pt x="2536" y="148"/>
                    </a:lnTo>
                    <a:lnTo>
                      <a:pt x="2536" y="148"/>
                    </a:lnTo>
                    <a:lnTo>
                      <a:pt x="2534" y="144"/>
                    </a:lnTo>
                    <a:lnTo>
                      <a:pt x="2534" y="144"/>
                    </a:lnTo>
                    <a:lnTo>
                      <a:pt x="2534" y="142"/>
                    </a:lnTo>
                    <a:lnTo>
                      <a:pt x="2534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28" y="136"/>
                    </a:lnTo>
                    <a:lnTo>
                      <a:pt x="2528" y="136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0"/>
                    </a:lnTo>
                    <a:lnTo>
                      <a:pt x="2524" y="130"/>
                    </a:lnTo>
                    <a:lnTo>
                      <a:pt x="2520" y="126"/>
                    </a:lnTo>
                    <a:lnTo>
                      <a:pt x="2520" y="126"/>
                    </a:lnTo>
                    <a:lnTo>
                      <a:pt x="2516" y="122"/>
                    </a:lnTo>
                    <a:lnTo>
                      <a:pt x="2516" y="122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0" y="116"/>
                    </a:lnTo>
                    <a:lnTo>
                      <a:pt x="2510" y="116"/>
                    </a:lnTo>
                    <a:lnTo>
                      <a:pt x="2506" y="112"/>
                    </a:lnTo>
                    <a:lnTo>
                      <a:pt x="2506" y="112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0" y="106"/>
                    </a:lnTo>
                    <a:lnTo>
                      <a:pt x="2500" y="106"/>
                    </a:lnTo>
                    <a:lnTo>
                      <a:pt x="2496" y="102"/>
                    </a:lnTo>
                    <a:lnTo>
                      <a:pt x="2496" y="102"/>
                    </a:lnTo>
                    <a:lnTo>
                      <a:pt x="2496" y="100"/>
                    </a:lnTo>
                    <a:lnTo>
                      <a:pt x="2496" y="100"/>
                    </a:lnTo>
                    <a:lnTo>
                      <a:pt x="2490" y="96"/>
                    </a:lnTo>
                    <a:lnTo>
                      <a:pt x="2490" y="96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4" y="92"/>
                    </a:lnTo>
                    <a:lnTo>
                      <a:pt x="2484" y="92"/>
                    </a:lnTo>
                    <a:lnTo>
                      <a:pt x="2480" y="88"/>
                    </a:lnTo>
                    <a:lnTo>
                      <a:pt x="2480" y="88"/>
                    </a:lnTo>
                    <a:lnTo>
                      <a:pt x="2474" y="84"/>
                    </a:lnTo>
                    <a:lnTo>
                      <a:pt x="2474" y="84"/>
                    </a:lnTo>
                    <a:lnTo>
                      <a:pt x="2472" y="82"/>
                    </a:lnTo>
                    <a:lnTo>
                      <a:pt x="2472" y="82"/>
                    </a:lnTo>
                    <a:lnTo>
                      <a:pt x="2468" y="80"/>
                    </a:lnTo>
                    <a:lnTo>
                      <a:pt x="2468" y="80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0" y="74"/>
                    </a:lnTo>
                    <a:lnTo>
                      <a:pt x="2460" y="74"/>
                    </a:lnTo>
                    <a:lnTo>
                      <a:pt x="2456" y="72"/>
                    </a:lnTo>
                    <a:lnTo>
                      <a:pt x="2456" y="72"/>
                    </a:lnTo>
                    <a:lnTo>
                      <a:pt x="2450" y="68"/>
                    </a:lnTo>
                    <a:lnTo>
                      <a:pt x="2450" y="68"/>
                    </a:lnTo>
                    <a:lnTo>
                      <a:pt x="2448" y="68"/>
                    </a:lnTo>
                    <a:lnTo>
                      <a:pt x="2448" y="68"/>
                    </a:lnTo>
                    <a:lnTo>
                      <a:pt x="2448" y="66"/>
                    </a:lnTo>
                    <a:lnTo>
                      <a:pt x="2448" y="66"/>
                    </a:lnTo>
                    <a:lnTo>
                      <a:pt x="2442" y="64"/>
                    </a:lnTo>
                    <a:lnTo>
                      <a:pt x="2442" y="64"/>
                    </a:lnTo>
                    <a:lnTo>
                      <a:pt x="2436" y="60"/>
                    </a:lnTo>
                    <a:lnTo>
                      <a:pt x="2436" y="60"/>
                    </a:lnTo>
                    <a:lnTo>
                      <a:pt x="2434" y="58"/>
                    </a:lnTo>
                    <a:lnTo>
                      <a:pt x="2434" y="58"/>
                    </a:lnTo>
                    <a:lnTo>
                      <a:pt x="2428" y="56"/>
                    </a:lnTo>
                    <a:lnTo>
                      <a:pt x="2428" y="56"/>
                    </a:lnTo>
                    <a:lnTo>
                      <a:pt x="2422" y="52"/>
                    </a:lnTo>
                    <a:lnTo>
                      <a:pt x="2422" y="52"/>
                    </a:lnTo>
                    <a:lnTo>
                      <a:pt x="2420" y="52"/>
                    </a:lnTo>
                    <a:lnTo>
                      <a:pt x="2420" y="52"/>
                    </a:lnTo>
                    <a:lnTo>
                      <a:pt x="2414" y="50"/>
                    </a:lnTo>
                    <a:lnTo>
                      <a:pt x="2414" y="50"/>
                    </a:lnTo>
                    <a:lnTo>
                      <a:pt x="2408" y="46"/>
                    </a:lnTo>
                    <a:lnTo>
                      <a:pt x="2408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398" y="42"/>
                    </a:lnTo>
                    <a:lnTo>
                      <a:pt x="2398" y="42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0" y="40"/>
                    </a:lnTo>
                    <a:lnTo>
                      <a:pt x="2390" y="40"/>
                    </a:lnTo>
                    <a:lnTo>
                      <a:pt x="2382" y="36"/>
                    </a:lnTo>
                    <a:lnTo>
                      <a:pt x="2382" y="36"/>
                    </a:lnTo>
                    <a:lnTo>
                      <a:pt x="2378" y="34"/>
                    </a:lnTo>
                    <a:lnTo>
                      <a:pt x="2378" y="34"/>
                    </a:lnTo>
                    <a:lnTo>
                      <a:pt x="2376" y="34"/>
                    </a:lnTo>
                    <a:lnTo>
                      <a:pt x="2376" y="34"/>
                    </a:lnTo>
                    <a:lnTo>
                      <a:pt x="2374" y="34"/>
                    </a:lnTo>
                    <a:lnTo>
                      <a:pt x="2374" y="34"/>
                    </a:lnTo>
                    <a:lnTo>
                      <a:pt x="2364" y="30"/>
                    </a:lnTo>
                    <a:lnTo>
                      <a:pt x="2364" y="30"/>
                    </a:lnTo>
                    <a:lnTo>
                      <a:pt x="2362" y="30"/>
                    </a:lnTo>
                    <a:lnTo>
                      <a:pt x="2362" y="30"/>
                    </a:lnTo>
                    <a:lnTo>
                      <a:pt x="2358" y="28"/>
                    </a:lnTo>
                    <a:lnTo>
                      <a:pt x="2358" y="28"/>
                    </a:lnTo>
                    <a:lnTo>
                      <a:pt x="2356" y="28"/>
                    </a:lnTo>
                    <a:lnTo>
                      <a:pt x="2356" y="28"/>
                    </a:lnTo>
                    <a:lnTo>
                      <a:pt x="2346" y="24"/>
                    </a:lnTo>
                    <a:lnTo>
                      <a:pt x="2346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2" y="24"/>
                    </a:lnTo>
                    <a:lnTo>
                      <a:pt x="2342" y="24"/>
                    </a:lnTo>
                    <a:lnTo>
                      <a:pt x="2336" y="22"/>
                    </a:lnTo>
                    <a:lnTo>
                      <a:pt x="2336" y="22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4" y="18"/>
                    </a:lnTo>
                    <a:lnTo>
                      <a:pt x="2324" y="18"/>
                    </a:lnTo>
                    <a:lnTo>
                      <a:pt x="2316" y="18"/>
                    </a:lnTo>
                    <a:lnTo>
                      <a:pt x="2316" y="18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296" y="14"/>
                    </a:lnTo>
                    <a:lnTo>
                      <a:pt x="2296" y="14"/>
                    </a:lnTo>
                    <a:lnTo>
                      <a:pt x="2288" y="12"/>
                    </a:lnTo>
                    <a:lnTo>
                      <a:pt x="2288" y="12"/>
                    </a:lnTo>
                    <a:lnTo>
                      <a:pt x="2286" y="12"/>
                    </a:lnTo>
                    <a:lnTo>
                      <a:pt x="2286" y="12"/>
                    </a:lnTo>
                    <a:lnTo>
                      <a:pt x="2284" y="12"/>
                    </a:lnTo>
                    <a:lnTo>
                      <a:pt x="2284" y="12"/>
                    </a:lnTo>
                    <a:lnTo>
                      <a:pt x="2272" y="10"/>
                    </a:lnTo>
                    <a:lnTo>
                      <a:pt x="2272" y="10"/>
                    </a:lnTo>
                    <a:lnTo>
                      <a:pt x="2268" y="8"/>
                    </a:lnTo>
                    <a:lnTo>
                      <a:pt x="2268" y="8"/>
                    </a:lnTo>
                    <a:lnTo>
                      <a:pt x="2264" y="8"/>
                    </a:lnTo>
                    <a:lnTo>
                      <a:pt x="2264" y="8"/>
                    </a:lnTo>
                    <a:lnTo>
                      <a:pt x="2260" y="8"/>
                    </a:lnTo>
                    <a:lnTo>
                      <a:pt x="2260" y="8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2" y="6"/>
                    </a:lnTo>
                    <a:lnTo>
                      <a:pt x="2242" y="6"/>
                    </a:lnTo>
                    <a:lnTo>
                      <a:pt x="2236" y="4"/>
                    </a:lnTo>
                    <a:lnTo>
                      <a:pt x="2236" y="4"/>
                    </a:lnTo>
                    <a:lnTo>
                      <a:pt x="2228" y="4"/>
                    </a:lnTo>
                    <a:lnTo>
                      <a:pt x="2228" y="4"/>
                    </a:lnTo>
                    <a:lnTo>
                      <a:pt x="2224" y="4"/>
                    </a:lnTo>
                    <a:lnTo>
                      <a:pt x="2224" y="4"/>
                    </a:lnTo>
                    <a:lnTo>
                      <a:pt x="2222" y="4"/>
                    </a:lnTo>
                    <a:lnTo>
                      <a:pt x="2222" y="4"/>
                    </a:lnTo>
                    <a:lnTo>
                      <a:pt x="2208" y="2"/>
                    </a:lnTo>
                    <a:lnTo>
                      <a:pt x="2208" y="2"/>
                    </a:lnTo>
                    <a:lnTo>
                      <a:pt x="2206" y="2"/>
                    </a:lnTo>
                    <a:lnTo>
                      <a:pt x="2206" y="2"/>
                    </a:lnTo>
                    <a:lnTo>
                      <a:pt x="2200" y="2"/>
                    </a:lnTo>
                    <a:lnTo>
                      <a:pt x="2200" y="2"/>
                    </a:lnTo>
                    <a:lnTo>
                      <a:pt x="2196" y="2"/>
                    </a:lnTo>
                    <a:lnTo>
                      <a:pt x="2196" y="2"/>
                    </a:lnTo>
                    <a:lnTo>
                      <a:pt x="2182" y="2"/>
                    </a:lnTo>
                    <a:lnTo>
                      <a:pt x="2182" y="2"/>
                    </a:lnTo>
                    <a:lnTo>
                      <a:pt x="2178" y="2"/>
                    </a:lnTo>
                    <a:lnTo>
                      <a:pt x="2178" y="2"/>
                    </a:lnTo>
                    <a:lnTo>
                      <a:pt x="2168" y="2"/>
                    </a:lnTo>
                    <a:lnTo>
                      <a:pt x="2168" y="2"/>
                    </a:lnTo>
                    <a:lnTo>
                      <a:pt x="2162" y="2"/>
                    </a:lnTo>
                    <a:lnTo>
                      <a:pt x="2162" y="2"/>
                    </a:lnTo>
                    <a:lnTo>
                      <a:pt x="2156" y="0"/>
                    </a:lnTo>
                    <a:lnTo>
                      <a:pt x="2156" y="0"/>
                    </a:lnTo>
                    <a:lnTo>
                      <a:pt x="2152" y="0"/>
                    </a:lnTo>
                    <a:lnTo>
                      <a:pt x="2152" y="0"/>
                    </a:lnTo>
                    <a:lnTo>
                      <a:pt x="2138" y="0"/>
                    </a:lnTo>
                    <a:lnTo>
                      <a:pt x="2138" y="0"/>
                    </a:lnTo>
                    <a:lnTo>
                      <a:pt x="2136" y="2"/>
                    </a:lnTo>
                    <a:lnTo>
                      <a:pt x="2136" y="2"/>
                    </a:lnTo>
                    <a:lnTo>
                      <a:pt x="2130" y="2"/>
                    </a:lnTo>
                    <a:lnTo>
                      <a:pt x="2130" y="2"/>
                    </a:lnTo>
                    <a:lnTo>
                      <a:pt x="2122" y="2"/>
                    </a:lnTo>
                    <a:lnTo>
                      <a:pt x="2122" y="2"/>
                    </a:lnTo>
                    <a:lnTo>
                      <a:pt x="2114" y="2"/>
                    </a:lnTo>
                    <a:lnTo>
                      <a:pt x="2114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094" y="2"/>
                    </a:lnTo>
                    <a:lnTo>
                      <a:pt x="2094" y="2"/>
                    </a:lnTo>
                    <a:lnTo>
                      <a:pt x="2088" y="2"/>
                    </a:lnTo>
                    <a:lnTo>
                      <a:pt x="2088" y="2"/>
                    </a:lnTo>
                    <a:lnTo>
                      <a:pt x="2084" y="2"/>
                    </a:lnTo>
                    <a:lnTo>
                      <a:pt x="2084" y="2"/>
                    </a:lnTo>
                    <a:lnTo>
                      <a:pt x="2080" y="4"/>
                    </a:lnTo>
                    <a:lnTo>
                      <a:pt x="2080" y="4"/>
                    </a:lnTo>
                    <a:lnTo>
                      <a:pt x="2064" y="4"/>
                    </a:lnTo>
                    <a:lnTo>
                      <a:pt x="2064" y="4"/>
                    </a:lnTo>
                    <a:lnTo>
                      <a:pt x="2062" y="4"/>
                    </a:lnTo>
                    <a:lnTo>
                      <a:pt x="2062" y="4"/>
                    </a:lnTo>
                    <a:lnTo>
                      <a:pt x="2058" y="4"/>
                    </a:lnTo>
                    <a:lnTo>
                      <a:pt x="2058" y="4"/>
                    </a:lnTo>
                    <a:lnTo>
                      <a:pt x="2050" y="6"/>
                    </a:lnTo>
                    <a:lnTo>
                      <a:pt x="2050" y="6"/>
                    </a:lnTo>
                    <a:lnTo>
                      <a:pt x="2038" y="6"/>
                    </a:lnTo>
                    <a:lnTo>
                      <a:pt x="2038" y="6"/>
                    </a:lnTo>
                    <a:lnTo>
                      <a:pt x="2036" y="6"/>
                    </a:lnTo>
                    <a:lnTo>
                      <a:pt x="2036" y="6"/>
                    </a:lnTo>
                    <a:lnTo>
                      <a:pt x="2034" y="6"/>
                    </a:lnTo>
                    <a:lnTo>
                      <a:pt x="2034" y="6"/>
                    </a:lnTo>
                    <a:lnTo>
                      <a:pt x="2024" y="8"/>
                    </a:lnTo>
                    <a:lnTo>
                      <a:pt x="2024" y="8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08" y="10"/>
                    </a:lnTo>
                    <a:lnTo>
                      <a:pt x="2008" y="10"/>
                    </a:lnTo>
                    <a:lnTo>
                      <a:pt x="1996" y="10"/>
                    </a:lnTo>
                    <a:lnTo>
                      <a:pt x="1996" y="10"/>
                    </a:lnTo>
                    <a:lnTo>
                      <a:pt x="1986" y="12"/>
                    </a:lnTo>
                    <a:lnTo>
                      <a:pt x="1986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2" y="12"/>
                    </a:lnTo>
                    <a:lnTo>
                      <a:pt x="1982" y="12"/>
                    </a:lnTo>
                    <a:lnTo>
                      <a:pt x="1974" y="14"/>
                    </a:lnTo>
                    <a:lnTo>
                      <a:pt x="1974" y="14"/>
                    </a:lnTo>
                    <a:lnTo>
                      <a:pt x="1964" y="16"/>
                    </a:lnTo>
                    <a:lnTo>
                      <a:pt x="1964" y="16"/>
                    </a:lnTo>
                    <a:lnTo>
                      <a:pt x="1956" y="16"/>
                    </a:lnTo>
                    <a:lnTo>
                      <a:pt x="1956" y="16"/>
                    </a:lnTo>
                    <a:lnTo>
                      <a:pt x="1954" y="16"/>
                    </a:lnTo>
                    <a:lnTo>
                      <a:pt x="1954" y="16"/>
                    </a:lnTo>
                    <a:lnTo>
                      <a:pt x="1952" y="16"/>
                    </a:lnTo>
                    <a:lnTo>
                      <a:pt x="1952" y="16"/>
                    </a:lnTo>
                    <a:lnTo>
                      <a:pt x="1942" y="18"/>
                    </a:lnTo>
                    <a:lnTo>
                      <a:pt x="1942" y="18"/>
                    </a:lnTo>
                    <a:lnTo>
                      <a:pt x="1930" y="20"/>
                    </a:lnTo>
                    <a:lnTo>
                      <a:pt x="1930" y="20"/>
                    </a:lnTo>
                    <a:lnTo>
                      <a:pt x="1928" y="20"/>
                    </a:lnTo>
                    <a:lnTo>
                      <a:pt x="1928" y="20"/>
                    </a:lnTo>
                    <a:lnTo>
                      <a:pt x="1926" y="22"/>
                    </a:lnTo>
                    <a:lnTo>
                      <a:pt x="1926" y="22"/>
                    </a:lnTo>
                    <a:lnTo>
                      <a:pt x="1920" y="22"/>
                    </a:lnTo>
                    <a:lnTo>
                      <a:pt x="1920" y="22"/>
                    </a:lnTo>
                    <a:lnTo>
                      <a:pt x="1908" y="24"/>
                    </a:lnTo>
                    <a:lnTo>
                      <a:pt x="1908" y="24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896" y="26"/>
                    </a:lnTo>
                    <a:lnTo>
                      <a:pt x="1896" y="26"/>
                    </a:lnTo>
                    <a:lnTo>
                      <a:pt x="1892" y="28"/>
                    </a:lnTo>
                    <a:lnTo>
                      <a:pt x="1892" y="28"/>
                    </a:lnTo>
                    <a:lnTo>
                      <a:pt x="1884" y="28"/>
                    </a:lnTo>
                    <a:lnTo>
                      <a:pt x="1884" y="28"/>
                    </a:lnTo>
                    <a:lnTo>
                      <a:pt x="1876" y="30"/>
                    </a:lnTo>
                    <a:lnTo>
                      <a:pt x="1876" y="30"/>
                    </a:lnTo>
                    <a:lnTo>
                      <a:pt x="1870" y="32"/>
                    </a:lnTo>
                    <a:lnTo>
                      <a:pt x="1870" y="32"/>
                    </a:lnTo>
                    <a:lnTo>
                      <a:pt x="1868" y="32"/>
                    </a:lnTo>
                    <a:lnTo>
                      <a:pt x="1868" y="32"/>
                    </a:lnTo>
                    <a:lnTo>
                      <a:pt x="1862" y="34"/>
                    </a:lnTo>
                    <a:lnTo>
                      <a:pt x="1862" y="34"/>
                    </a:lnTo>
                    <a:lnTo>
                      <a:pt x="1854" y="34"/>
                    </a:lnTo>
                    <a:lnTo>
                      <a:pt x="1854" y="34"/>
                    </a:lnTo>
                    <a:lnTo>
                      <a:pt x="1846" y="36"/>
                    </a:lnTo>
                    <a:lnTo>
                      <a:pt x="1846" y="36"/>
                    </a:lnTo>
                    <a:lnTo>
                      <a:pt x="1842" y="38"/>
                    </a:lnTo>
                    <a:lnTo>
                      <a:pt x="1842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0" y="40"/>
                    </a:lnTo>
                    <a:lnTo>
                      <a:pt x="1830" y="40"/>
                    </a:lnTo>
                    <a:lnTo>
                      <a:pt x="1822" y="42"/>
                    </a:lnTo>
                    <a:lnTo>
                      <a:pt x="1822" y="42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08" y="46"/>
                    </a:lnTo>
                    <a:lnTo>
                      <a:pt x="1808" y="46"/>
                    </a:lnTo>
                    <a:lnTo>
                      <a:pt x="1806" y="46"/>
                    </a:lnTo>
                    <a:lnTo>
                      <a:pt x="1806" y="46"/>
                    </a:lnTo>
                    <a:lnTo>
                      <a:pt x="1800" y="46"/>
                    </a:lnTo>
                    <a:lnTo>
                      <a:pt x="1800" y="46"/>
                    </a:lnTo>
                    <a:lnTo>
                      <a:pt x="1792" y="48"/>
                    </a:lnTo>
                    <a:lnTo>
                      <a:pt x="1792" y="48"/>
                    </a:lnTo>
                    <a:lnTo>
                      <a:pt x="1786" y="50"/>
                    </a:lnTo>
                    <a:lnTo>
                      <a:pt x="1786" y="50"/>
                    </a:lnTo>
                    <a:lnTo>
                      <a:pt x="1782" y="52"/>
                    </a:lnTo>
                    <a:lnTo>
                      <a:pt x="1782" y="52"/>
                    </a:lnTo>
                    <a:lnTo>
                      <a:pt x="1776" y="52"/>
                    </a:lnTo>
                    <a:lnTo>
                      <a:pt x="1776" y="52"/>
                    </a:lnTo>
                    <a:lnTo>
                      <a:pt x="1774" y="54"/>
                    </a:lnTo>
                    <a:lnTo>
                      <a:pt x="1774" y="54"/>
                    </a:lnTo>
                    <a:lnTo>
                      <a:pt x="1768" y="54"/>
                    </a:lnTo>
                    <a:lnTo>
                      <a:pt x="1768" y="54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56" y="58"/>
                    </a:lnTo>
                    <a:lnTo>
                      <a:pt x="1756" y="58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46" y="60"/>
                    </a:lnTo>
                    <a:lnTo>
                      <a:pt x="1746" y="60"/>
                    </a:lnTo>
                    <a:lnTo>
                      <a:pt x="1744" y="60"/>
                    </a:lnTo>
                    <a:lnTo>
                      <a:pt x="1744" y="60"/>
                    </a:lnTo>
                    <a:lnTo>
                      <a:pt x="1738" y="62"/>
                    </a:lnTo>
                    <a:lnTo>
                      <a:pt x="1738" y="62"/>
                    </a:lnTo>
                    <a:lnTo>
                      <a:pt x="1732" y="64"/>
                    </a:lnTo>
                    <a:lnTo>
                      <a:pt x="1732" y="64"/>
                    </a:lnTo>
                    <a:lnTo>
                      <a:pt x="1726" y="66"/>
                    </a:lnTo>
                    <a:lnTo>
                      <a:pt x="1726" y="66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08" y="72"/>
                    </a:lnTo>
                    <a:lnTo>
                      <a:pt x="1708" y="72"/>
                    </a:lnTo>
                    <a:lnTo>
                      <a:pt x="1702" y="72"/>
                    </a:lnTo>
                    <a:lnTo>
                      <a:pt x="1702" y="72"/>
                    </a:lnTo>
                    <a:lnTo>
                      <a:pt x="1696" y="74"/>
                    </a:lnTo>
                    <a:lnTo>
                      <a:pt x="1696" y="74"/>
                    </a:lnTo>
                    <a:lnTo>
                      <a:pt x="1690" y="76"/>
                    </a:lnTo>
                    <a:lnTo>
                      <a:pt x="1690" y="76"/>
                    </a:lnTo>
                    <a:lnTo>
                      <a:pt x="1688" y="76"/>
                    </a:lnTo>
                    <a:lnTo>
                      <a:pt x="1688" y="76"/>
                    </a:lnTo>
                    <a:lnTo>
                      <a:pt x="1682" y="78"/>
                    </a:lnTo>
                    <a:lnTo>
                      <a:pt x="1682" y="78"/>
                    </a:lnTo>
                    <a:lnTo>
                      <a:pt x="1678" y="80"/>
                    </a:lnTo>
                    <a:lnTo>
                      <a:pt x="1672" y="82"/>
                    </a:lnTo>
                    <a:lnTo>
                      <a:pt x="1672" y="82"/>
                    </a:lnTo>
                    <a:lnTo>
                      <a:pt x="1668" y="84"/>
                    </a:lnTo>
                    <a:lnTo>
                      <a:pt x="1668" y="84"/>
                    </a:lnTo>
                    <a:lnTo>
                      <a:pt x="1662" y="84"/>
                    </a:lnTo>
                    <a:lnTo>
                      <a:pt x="1662" y="84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2" y="88"/>
                    </a:lnTo>
                    <a:lnTo>
                      <a:pt x="1652" y="88"/>
                    </a:lnTo>
                    <a:lnTo>
                      <a:pt x="1650" y="88"/>
                    </a:lnTo>
                    <a:lnTo>
                      <a:pt x="1650" y="88"/>
                    </a:lnTo>
                    <a:lnTo>
                      <a:pt x="1646" y="90"/>
                    </a:lnTo>
                    <a:lnTo>
                      <a:pt x="1646" y="90"/>
                    </a:lnTo>
                    <a:lnTo>
                      <a:pt x="1640" y="92"/>
                    </a:lnTo>
                    <a:lnTo>
                      <a:pt x="1640" y="92"/>
                    </a:lnTo>
                    <a:lnTo>
                      <a:pt x="1634" y="94"/>
                    </a:lnTo>
                    <a:lnTo>
                      <a:pt x="1634" y="94"/>
                    </a:lnTo>
                    <a:lnTo>
                      <a:pt x="1628" y="96"/>
                    </a:lnTo>
                    <a:lnTo>
                      <a:pt x="1628" y="96"/>
                    </a:lnTo>
                    <a:lnTo>
                      <a:pt x="1624" y="96"/>
                    </a:lnTo>
                    <a:lnTo>
                      <a:pt x="1624" y="96"/>
                    </a:lnTo>
                    <a:lnTo>
                      <a:pt x="1622" y="98"/>
                    </a:lnTo>
                    <a:lnTo>
                      <a:pt x="1622" y="98"/>
                    </a:lnTo>
                    <a:lnTo>
                      <a:pt x="1620" y="98"/>
                    </a:lnTo>
                    <a:lnTo>
                      <a:pt x="1620" y="98"/>
                    </a:lnTo>
                    <a:lnTo>
                      <a:pt x="1618" y="98"/>
                    </a:lnTo>
                    <a:lnTo>
                      <a:pt x="1618" y="98"/>
                    </a:lnTo>
                    <a:lnTo>
                      <a:pt x="1612" y="100"/>
                    </a:lnTo>
                    <a:lnTo>
                      <a:pt x="1612" y="100"/>
                    </a:lnTo>
                    <a:lnTo>
                      <a:pt x="1606" y="102"/>
                    </a:lnTo>
                    <a:lnTo>
                      <a:pt x="1606" y="102"/>
                    </a:lnTo>
                    <a:lnTo>
                      <a:pt x="1600" y="104"/>
                    </a:lnTo>
                    <a:lnTo>
                      <a:pt x="1600" y="104"/>
                    </a:lnTo>
                    <a:lnTo>
                      <a:pt x="1596" y="106"/>
                    </a:lnTo>
                    <a:lnTo>
                      <a:pt x="1596" y="106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88" y="108"/>
                    </a:lnTo>
                    <a:lnTo>
                      <a:pt x="1588" y="108"/>
                    </a:lnTo>
                    <a:lnTo>
                      <a:pt x="1584" y="110"/>
                    </a:lnTo>
                    <a:lnTo>
                      <a:pt x="1584" y="110"/>
                    </a:lnTo>
                    <a:lnTo>
                      <a:pt x="1578" y="112"/>
                    </a:lnTo>
                    <a:lnTo>
                      <a:pt x="1578" y="112"/>
                    </a:lnTo>
                    <a:lnTo>
                      <a:pt x="1572" y="114"/>
                    </a:lnTo>
                    <a:lnTo>
                      <a:pt x="1572" y="114"/>
                    </a:lnTo>
                    <a:lnTo>
                      <a:pt x="1566" y="116"/>
                    </a:lnTo>
                    <a:lnTo>
                      <a:pt x="1566" y="116"/>
                    </a:lnTo>
                    <a:lnTo>
                      <a:pt x="1560" y="118"/>
                    </a:lnTo>
                    <a:lnTo>
                      <a:pt x="1560" y="118"/>
                    </a:lnTo>
                    <a:lnTo>
                      <a:pt x="1556" y="120"/>
                    </a:lnTo>
                    <a:lnTo>
                      <a:pt x="1556" y="120"/>
                    </a:lnTo>
                    <a:lnTo>
                      <a:pt x="1554" y="120"/>
                    </a:lnTo>
                    <a:lnTo>
                      <a:pt x="1554" y="120"/>
                    </a:lnTo>
                    <a:lnTo>
                      <a:pt x="1552" y="120"/>
                    </a:lnTo>
                    <a:lnTo>
                      <a:pt x="1552" y="120"/>
                    </a:lnTo>
                    <a:lnTo>
                      <a:pt x="1546" y="124"/>
                    </a:lnTo>
                    <a:lnTo>
                      <a:pt x="1546" y="124"/>
                    </a:lnTo>
                    <a:lnTo>
                      <a:pt x="1538" y="126"/>
                    </a:lnTo>
                    <a:lnTo>
                      <a:pt x="1538" y="126"/>
                    </a:lnTo>
                    <a:lnTo>
                      <a:pt x="1532" y="128"/>
                    </a:lnTo>
                    <a:lnTo>
                      <a:pt x="1532" y="128"/>
                    </a:lnTo>
                    <a:lnTo>
                      <a:pt x="1524" y="132"/>
                    </a:lnTo>
                    <a:lnTo>
                      <a:pt x="1524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18" y="134"/>
                    </a:lnTo>
                    <a:lnTo>
                      <a:pt x="1518" y="134"/>
                    </a:lnTo>
                    <a:lnTo>
                      <a:pt x="1510" y="136"/>
                    </a:lnTo>
                    <a:lnTo>
                      <a:pt x="1510" y="136"/>
                    </a:lnTo>
                    <a:lnTo>
                      <a:pt x="1502" y="140"/>
                    </a:lnTo>
                    <a:lnTo>
                      <a:pt x="1502" y="140"/>
                    </a:lnTo>
                    <a:lnTo>
                      <a:pt x="1496" y="142"/>
                    </a:lnTo>
                    <a:lnTo>
                      <a:pt x="1496" y="142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2" y="148"/>
                    </a:lnTo>
                    <a:lnTo>
                      <a:pt x="1482" y="148"/>
                    </a:lnTo>
                    <a:lnTo>
                      <a:pt x="1474" y="150"/>
                    </a:lnTo>
                    <a:lnTo>
                      <a:pt x="1474" y="150"/>
                    </a:lnTo>
                    <a:lnTo>
                      <a:pt x="1466" y="154"/>
                    </a:lnTo>
                    <a:lnTo>
                      <a:pt x="1466" y="154"/>
                    </a:lnTo>
                    <a:lnTo>
                      <a:pt x="1456" y="158"/>
                    </a:lnTo>
                    <a:lnTo>
                      <a:pt x="1456" y="158"/>
                    </a:lnTo>
                    <a:lnTo>
                      <a:pt x="1444" y="162"/>
                    </a:lnTo>
                    <a:lnTo>
                      <a:pt x="1444" y="162"/>
                    </a:lnTo>
                    <a:lnTo>
                      <a:pt x="1434" y="166"/>
                    </a:lnTo>
                    <a:lnTo>
                      <a:pt x="1434" y="166"/>
                    </a:lnTo>
                    <a:lnTo>
                      <a:pt x="1422" y="170"/>
                    </a:lnTo>
                    <a:lnTo>
                      <a:pt x="1422" y="170"/>
                    </a:lnTo>
                    <a:lnTo>
                      <a:pt x="1420" y="172"/>
                    </a:lnTo>
                    <a:lnTo>
                      <a:pt x="1420" y="172"/>
                    </a:lnTo>
                    <a:lnTo>
                      <a:pt x="1418" y="174"/>
                    </a:lnTo>
                    <a:lnTo>
                      <a:pt x="1418" y="174"/>
                    </a:lnTo>
                    <a:lnTo>
                      <a:pt x="1398" y="180"/>
                    </a:lnTo>
                    <a:lnTo>
                      <a:pt x="1398" y="180"/>
                    </a:lnTo>
                    <a:lnTo>
                      <a:pt x="1374" y="192"/>
                    </a:lnTo>
                    <a:lnTo>
                      <a:pt x="1374" y="192"/>
                    </a:lnTo>
                    <a:lnTo>
                      <a:pt x="1352" y="200"/>
                    </a:lnTo>
                    <a:lnTo>
                      <a:pt x="1352" y="200"/>
                    </a:lnTo>
                    <a:lnTo>
                      <a:pt x="1348" y="202"/>
                    </a:lnTo>
                    <a:lnTo>
                      <a:pt x="1348" y="202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2" y="214"/>
                    </a:lnTo>
                    <a:lnTo>
                      <a:pt x="1322" y="214"/>
                    </a:lnTo>
                    <a:lnTo>
                      <a:pt x="1318" y="216"/>
                    </a:lnTo>
                    <a:lnTo>
                      <a:pt x="1318" y="216"/>
                    </a:lnTo>
                    <a:lnTo>
                      <a:pt x="1316" y="218"/>
                    </a:lnTo>
                    <a:lnTo>
                      <a:pt x="1316" y="218"/>
                    </a:lnTo>
                    <a:lnTo>
                      <a:pt x="1312" y="218"/>
                    </a:lnTo>
                    <a:lnTo>
                      <a:pt x="1312" y="218"/>
                    </a:lnTo>
                    <a:lnTo>
                      <a:pt x="1300" y="224"/>
                    </a:lnTo>
                    <a:lnTo>
                      <a:pt x="1300" y="224"/>
                    </a:lnTo>
                    <a:lnTo>
                      <a:pt x="1288" y="230"/>
                    </a:lnTo>
                    <a:lnTo>
                      <a:pt x="1288" y="230"/>
                    </a:lnTo>
                    <a:lnTo>
                      <a:pt x="1282" y="232"/>
                    </a:lnTo>
                    <a:lnTo>
                      <a:pt x="1282" y="232"/>
                    </a:lnTo>
                    <a:lnTo>
                      <a:pt x="1278" y="234"/>
                    </a:lnTo>
                    <a:lnTo>
                      <a:pt x="1278" y="234"/>
                    </a:lnTo>
                    <a:lnTo>
                      <a:pt x="1276" y="236"/>
                    </a:lnTo>
                    <a:lnTo>
                      <a:pt x="1276" y="236"/>
                    </a:lnTo>
                    <a:lnTo>
                      <a:pt x="1264" y="242"/>
                    </a:lnTo>
                    <a:lnTo>
                      <a:pt x="1264" y="242"/>
                    </a:lnTo>
                    <a:lnTo>
                      <a:pt x="1250" y="248"/>
                    </a:lnTo>
                    <a:lnTo>
                      <a:pt x="1250" y="248"/>
                    </a:lnTo>
                    <a:lnTo>
                      <a:pt x="1238" y="254"/>
                    </a:lnTo>
                    <a:lnTo>
                      <a:pt x="1238" y="254"/>
                    </a:lnTo>
                    <a:lnTo>
                      <a:pt x="1226" y="260"/>
                    </a:lnTo>
                    <a:lnTo>
                      <a:pt x="1226" y="260"/>
                    </a:lnTo>
                    <a:lnTo>
                      <a:pt x="1214" y="266"/>
                    </a:lnTo>
                    <a:lnTo>
                      <a:pt x="1214" y="266"/>
                    </a:lnTo>
                    <a:lnTo>
                      <a:pt x="1210" y="268"/>
                    </a:lnTo>
                    <a:lnTo>
                      <a:pt x="1210" y="268"/>
                    </a:lnTo>
                    <a:lnTo>
                      <a:pt x="1206" y="270"/>
                    </a:lnTo>
                    <a:lnTo>
                      <a:pt x="1206" y="270"/>
                    </a:lnTo>
                    <a:lnTo>
                      <a:pt x="1204" y="270"/>
                    </a:lnTo>
                    <a:lnTo>
                      <a:pt x="1204" y="270"/>
                    </a:lnTo>
                    <a:lnTo>
                      <a:pt x="1196" y="274"/>
                    </a:lnTo>
                    <a:lnTo>
                      <a:pt x="1196" y="274"/>
                    </a:lnTo>
                    <a:lnTo>
                      <a:pt x="1186" y="280"/>
                    </a:lnTo>
                    <a:lnTo>
                      <a:pt x="1186" y="280"/>
                    </a:lnTo>
                    <a:lnTo>
                      <a:pt x="1176" y="284"/>
                    </a:lnTo>
                    <a:lnTo>
                      <a:pt x="1176" y="284"/>
                    </a:lnTo>
                    <a:lnTo>
                      <a:pt x="1170" y="288"/>
                    </a:lnTo>
                    <a:lnTo>
                      <a:pt x="1170" y="288"/>
                    </a:lnTo>
                    <a:lnTo>
                      <a:pt x="1166" y="290"/>
                    </a:lnTo>
                    <a:lnTo>
                      <a:pt x="1166" y="290"/>
                    </a:lnTo>
                    <a:lnTo>
                      <a:pt x="1160" y="294"/>
                    </a:lnTo>
                    <a:lnTo>
                      <a:pt x="1160" y="294"/>
                    </a:lnTo>
                    <a:lnTo>
                      <a:pt x="1154" y="296"/>
                    </a:lnTo>
                    <a:lnTo>
                      <a:pt x="1154" y="296"/>
                    </a:lnTo>
                    <a:lnTo>
                      <a:pt x="1148" y="300"/>
                    </a:lnTo>
                    <a:lnTo>
                      <a:pt x="1148" y="300"/>
                    </a:lnTo>
                    <a:lnTo>
                      <a:pt x="1142" y="302"/>
                    </a:lnTo>
                    <a:lnTo>
                      <a:pt x="1142" y="302"/>
                    </a:lnTo>
                    <a:lnTo>
                      <a:pt x="1140" y="304"/>
                    </a:lnTo>
                    <a:lnTo>
                      <a:pt x="1140" y="304"/>
                    </a:lnTo>
                    <a:lnTo>
                      <a:pt x="1136" y="306"/>
                    </a:lnTo>
                    <a:lnTo>
                      <a:pt x="1136" y="306"/>
                    </a:lnTo>
                    <a:lnTo>
                      <a:pt x="1132" y="308"/>
                    </a:lnTo>
                    <a:lnTo>
                      <a:pt x="1132" y="308"/>
                    </a:lnTo>
                    <a:lnTo>
                      <a:pt x="1126" y="312"/>
                    </a:lnTo>
                    <a:lnTo>
                      <a:pt x="1126" y="312"/>
                    </a:lnTo>
                    <a:lnTo>
                      <a:pt x="1120" y="314"/>
                    </a:lnTo>
                    <a:lnTo>
                      <a:pt x="1120" y="314"/>
                    </a:lnTo>
                    <a:lnTo>
                      <a:pt x="1114" y="318"/>
                    </a:lnTo>
                    <a:lnTo>
                      <a:pt x="1114" y="318"/>
                    </a:lnTo>
                    <a:lnTo>
                      <a:pt x="1108" y="320"/>
                    </a:lnTo>
                    <a:lnTo>
                      <a:pt x="1108" y="320"/>
                    </a:lnTo>
                    <a:lnTo>
                      <a:pt x="1102" y="324"/>
                    </a:lnTo>
                    <a:lnTo>
                      <a:pt x="1098" y="326"/>
                    </a:lnTo>
                    <a:lnTo>
                      <a:pt x="1098" y="326"/>
                    </a:lnTo>
                    <a:lnTo>
                      <a:pt x="1092" y="330"/>
                    </a:lnTo>
                    <a:lnTo>
                      <a:pt x="1092" y="330"/>
                    </a:lnTo>
                    <a:lnTo>
                      <a:pt x="1086" y="332"/>
                    </a:lnTo>
                    <a:lnTo>
                      <a:pt x="1086" y="332"/>
                    </a:lnTo>
                    <a:lnTo>
                      <a:pt x="1080" y="336"/>
                    </a:lnTo>
                    <a:lnTo>
                      <a:pt x="1074" y="338"/>
                    </a:lnTo>
                    <a:lnTo>
                      <a:pt x="1074" y="338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6" y="344"/>
                    </a:lnTo>
                    <a:lnTo>
                      <a:pt x="1066" y="344"/>
                    </a:lnTo>
                    <a:lnTo>
                      <a:pt x="1064" y="346"/>
                    </a:lnTo>
                    <a:lnTo>
                      <a:pt x="1064" y="346"/>
                    </a:lnTo>
                    <a:lnTo>
                      <a:pt x="1058" y="348"/>
                    </a:lnTo>
                    <a:lnTo>
                      <a:pt x="1058" y="348"/>
                    </a:lnTo>
                    <a:lnTo>
                      <a:pt x="1054" y="350"/>
                    </a:lnTo>
                    <a:lnTo>
                      <a:pt x="1054" y="350"/>
                    </a:lnTo>
                    <a:lnTo>
                      <a:pt x="1048" y="354"/>
                    </a:lnTo>
                    <a:lnTo>
                      <a:pt x="1048" y="354"/>
                    </a:lnTo>
                    <a:lnTo>
                      <a:pt x="1042" y="356"/>
                    </a:lnTo>
                    <a:lnTo>
                      <a:pt x="1042" y="356"/>
                    </a:lnTo>
                    <a:lnTo>
                      <a:pt x="1038" y="360"/>
                    </a:lnTo>
                    <a:lnTo>
                      <a:pt x="1038" y="360"/>
                    </a:lnTo>
                    <a:lnTo>
                      <a:pt x="1034" y="362"/>
                    </a:lnTo>
                    <a:lnTo>
                      <a:pt x="1034" y="362"/>
                    </a:lnTo>
                    <a:lnTo>
                      <a:pt x="1028" y="364"/>
                    </a:lnTo>
                    <a:lnTo>
                      <a:pt x="1028" y="364"/>
                    </a:lnTo>
                    <a:lnTo>
                      <a:pt x="1024" y="368"/>
                    </a:lnTo>
                    <a:lnTo>
                      <a:pt x="1024" y="368"/>
                    </a:lnTo>
                    <a:lnTo>
                      <a:pt x="1020" y="370"/>
                    </a:lnTo>
                    <a:lnTo>
                      <a:pt x="1014" y="372"/>
                    </a:lnTo>
                    <a:lnTo>
                      <a:pt x="1014" y="372"/>
                    </a:lnTo>
                    <a:lnTo>
                      <a:pt x="1010" y="376"/>
                    </a:lnTo>
                    <a:lnTo>
                      <a:pt x="1006" y="378"/>
                    </a:lnTo>
                    <a:lnTo>
                      <a:pt x="1006" y="378"/>
                    </a:lnTo>
                    <a:lnTo>
                      <a:pt x="1000" y="382"/>
                    </a:lnTo>
                    <a:lnTo>
                      <a:pt x="1000" y="382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0" y="386"/>
                    </a:lnTo>
                    <a:lnTo>
                      <a:pt x="990" y="386"/>
                    </a:lnTo>
                    <a:lnTo>
                      <a:pt x="986" y="390"/>
                    </a:lnTo>
                    <a:lnTo>
                      <a:pt x="986" y="390"/>
                    </a:lnTo>
                    <a:lnTo>
                      <a:pt x="982" y="392"/>
                    </a:lnTo>
                    <a:lnTo>
                      <a:pt x="976" y="396"/>
                    </a:lnTo>
                    <a:lnTo>
                      <a:pt x="976" y="396"/>
                    </a:lnTo>
                    <a:lnTo>
                      <a:pt x="972" y="398"/>
                    </a:lnTo>
                    <a:lnTo>
                      <a:pt x="972" y="398"/>
                    </a:lnTo>
                    <a:lnTo>
                      <a:pt x="968" y="400"/>
                    </a:lnTo>
                    <a:lnTo>
                      <a:pt x="968" y="400"/>
                    </a:lnTo>
                    <a:lnTo>
                      <a:pt x="962" y="404"/>
                    </a:lnTo>
                    <a:lnTo>
                      <a:pt x="962" y="404"/>
                    </a:lnTo>
                    <a:lnTo>
                      <a:pt x="958" y="406"/>
                    </a:lnTo>
                    <a:lnTo>
                      <a:pt x="958" y="406"/>
                    </a:lnTo>
                    <a:lnTo>
                      <a:pt x="954" y="410"/>
                    </a:lnTo>
                    <a:lnTo>
                      <a:pt x="948" y="412"/>
                    </a:lnTo>
                    <a:lnTo>
                      <a:pt x="948" y="412"/>
                    </a:lnTo>
                    <a:lnTo>
                      <a:pt x="944" y="414"/>
                    </a:lnTo>
                    <a:lnTo>
                      <a:pt x="944" y="414"/>
                    </a:lnTo>
                    <a:lnTo>
                      <a:pt x="938" y="418"/>
                    </a:lnTo>
                    <a:lnTo>
                      <a:pt x="938" y="418"/>
                    </a:lnTo>
                    <a:lnTo>
                      <a:pt x="934" y="420"/>
                    </a:lnTo>
                    <a:lnTo>
                      <a:pt x="934" y="420"/>
                    </a:lnTo>
                    <a:lnTo>
                      <a:pt x="930" y="424"/>
                    </a:lnTo>
                    <a:lnTo>
                      <a:pt x="930" y="424"/>
                    </a:lnTo>
                    <a:lnTo>
                      <a:pt x="928" y="424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4" y="426"/>
                    </a:lnTo>
                    <a:lnTo>
                      <a:pt x="924" y="426"/>
                    </a:lnTo>
                    <a:lnTo>
                      <a:pt x="920" y="430"/>
                    </a:lnTo>
                    <a:lnTo>
                      <a:pt x="916" y="432"/>
                    </a:lnTo>
                    <a:lnTo>
                      <a:pt x="916" y="432"/>
                    </a:lnTo>
                    <a:lnTo>
                      <a:pt x="912" y="434"/>
                    </a:lnTo>
                    <a:lnTo>
                      <a:pt x="912" y="434"/>
                    </a:lnTo>
                    <a:lnTo>
                      <a:pt x="908" y="436"/>
                    </a:lnTo>
                    <a:lnTo>
                      <a:pt x="908" y="436"/>
                    </a:lnTo>
                    <a:lnTo>
                      <a:pt x="904" y="440"/>
                    </a:lnTo>
                    <a:lnTo>
                      <a:pt x="904" y="440"/>
                    </a:lnTo>
                    <a:lnTo>
                      <a:pt x="898" y="444"/>
                    </a:lnTo>
                    <a:lnTo>
                      <a:pt x="898" y="444"/>
                    </a:lnTo>
                    <a:lnTo>
                      <a:pt x="892" y="446"/>
                    </a:lnTo>
                    <a:lnTo>
                      <a:pt x="892" y="446"/>
                    </a:lnTo>
                    <a:lnTo>
                      <a:pt x="888" y="450"/>
                    </a:lnTo>
                    <a:lnTo>
                      <a:pt x="888" y="450"/>
                    </a:lnTo>
                    <a:lnTo>
                      <a:pt x="882" y="454"/>
                    </a:lnTo>
                    <a:lnTo>
                      <a:pt x="882" y="454"/>
                    </a:lnTo>
                    <a:lnTo>
                      <a:pt x="878" y="456"/>
                    </a:lnTo>
                    <a:lnTo>
                      <a:pt x="872" y="460"/>
                    </a:lnTo>
                    <a:lnTo>
                      <a:pt x="872" y="460"/>
                    </a:lnTo>
                    <a:lnTo>
                      <a:pt x="866" y="464"/>
                    </a:lnTo>
                    <a:lnTo>
                      <a:pt x="866" y="464"/>
                    </a:lnTo>
                    <a:lnTo>
                      <a:pt x="862" y="466"/>
                    </a:lnTo>
                    <a:lnTo>
                      <a:pt x="862" y="466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6" y="470"/>
                    </a:lnTo>
                    <a:lnTo>
                      <a:pt x="856" y="470"/>
                    </a:lnTo>
                    <a:lnTo>
                      <a:pt x="850" y="474"/>
                    </a:lnTo>
                    <a:lnTo>
                      <a:pt x="850" y="474"/>
                    </a:lnTo>
                    <a:lnTo>
                      <a:pt x="846" y="476"/>
                    </a:lnTo>
                    <a:lnTo>
                      <a:pt x="846" y="476"/>
                    </a:lnTo>
                    <a:lnTo>
                      <a:pt x="840" y="480"/>
                    </a:lnTo>
                    <a:lnTo>
                      <a:pt x="840" y="480"/>
                    </a:lnTo>
                    <a:lnTo>
                      <a:pt x="836" y="484"/>
                    </a:lnTo>
                    <a:lnTo>
                      <a:pt x="836" y="484"/>
                    </a:lnTo>
                    <a:lnTo>
                      <a:pt x="830" y="488"/>
                    </a:lnTo>
                    <a:lnTo>
                      <a:pt x="830" y="488"/>
                    </a:lnTo>
                    <a:lnTo>
                      <a:pt x="826" y="490"/>
                    </a:lnTo>
                    <a:lnTo>
                      <a:pt x="826" y="490"/>
                    </a:lnTo>
                    <a:lnTo>
                      <a:pt x="820" y="494"/>
                    </a:lnTo>
                    <a:lnTo>
                      <a:pt x="820" y="494"/>
                    </a:lnTo>
                    <a:lnTo>
                      <a:pt x="814" y="498"/>
                    </a:lnTo>
                    <a:lnTo>
                      <a:pt x="814" y="498"/>
                    </a:lnTo>
                    <a:lnTo>
                      <a:pt x="810" y="500"/>
                    </a:lnTo>
                    <a:lnTo>
                      <a:pt x="810" y="500"/>
                    </a:lnTo>
                    <a:lnTo>
                      <a:pt x="804" y="504"/>
                    </a:lnTo>
                    <a:lnTo>
                      <a:pt x="804" y="504"/>
                    </a:lnTo>
                    <a:lnTo>
                      <a:pt x="798" y="508"/>
                    </a:lnTo>
                    <a:lnTo>
                      <a:pt x="798" y="508"/>
                    </a:lnTo>
                    <a:lnTo>
                      <a:pt x="796" y="510"/>
                    </a:lnTo>
                    <a:lnTo>
                      <a:pt x="796" y="510"/>
                    </a:lnTo>
                    <a:lnTo>
                      <a:pt x="794" y="512"/>
                    </a:lnTo>
                    <a:lnTo>
                      <a:pt x="794" y="512"/>
                    </a:lnTo>
                    <a:lnTo>
                      <a:pt x="792" y="512"/>
                    </a:lnTo>
                    <a:lnTo>
                      <a:pt x="792" y="512"/>
                    </a:lnTo>
                    <a:lnTo>
                      <a:pt x="786" y="518"/>
                    </a:lnTo>
                    <a:lnTo>
                      <a:pt x="786" y="518"/>
                    </a:lnTo>
                    <a:lnTo>
                      <a:pt x="780" y="522"/>
                    </a:lnTo>
                    <a:lnTo>
                      <a:pt x="780" y="522"/>
                    </a:lnTo>
                    <a:lnTo>
                      <a:pt x="774" y="526"/>
                    </a:lnTo>
                    <a:lnTo>
                      <a:pt x="774" y="526"/>
                    </a:lnTo>
                    <a:lnTo>
                      <a:pt x="766" y="530"/>
                    </a:lnTo>
                    <a:lnTo>
                      <a:pt x="766" y="530"/>
                    </a:lnTo>
                    <a:lnTo>
                      <a:pt x="760" y="536"/>
                    </a:lnTo>
                    <a:lnTo>
                      <a:pt x="760" y="536"/>
                    </a:lnTo>
                    <a:lnTo>
                      <a:pt x="752" y="540"/>
                    </a:lnTo>
                    <a:lnTo>
                      <a:pt x="752" y="540"/>
                    </a:lnTo>
                    <a:lnTo>
                      <a:pt x="746" y="544"/>
                    </a:lnTo>
                    <a:lnTo>
                      <a:pt x="746" y="544"/>
                    </a:lnTo>
                    <a:lnTo>
                      <a:pt x="740" y="550"/>
                    </a:lnTo>
                    <a:lnTo>
                      <a:pt x="740" y="550"/>
                    </a:lnTo>
                    <a:lnTo>
                      <a:pt x="734" y="554"/>
                    </a:lnTo>
                    <a:lnTo>
                      <a:pt x="734" y="554"/>
                    </a:lnTo>
                    <a:lnTo>
                      <a:pt x="732" y="556"/>
                    </a:lnTo>
                    <a:lnTo>
                      <a:pt x="732" y="556"/>
                    </a:lnTo>
                    <a:lnTo>
                      <a:pt x="726" y="558"/>
                    </a:lnTo>
                    <a:lnTo>
                      <a:pt x="726" y="558"/>
                    </a:lnTo>
                    <a:lnTo>
                      <a:pt x="720" y="564"/>
                    </a:lnTo>
                    <a:lnTo>
                      <a:pt x="720" y="564"/>
                    </a:lnTo>
                    <a:lnTo>
                      <a:pt x="714" y="568"/>
                    </a:lnTo>
                    <a:lnTo>
                      <a:pt x="714" y="568"/>
                    </a:lnTo>
                    <a:lnTo>
                      <a:pt x="706" y="575"/>
                    </a:lnTo>
                    <a:lnTo>
                      <a:pt x="706" y="575"/>
                    </a:lnTo>
                    <a:lnTo>
                      <a:pt x="700" y="579"/>
                    </a:lnTo>
                    <a:lnTo>
                      <a:pt x="700" y="579"/>
                    </a:lnTo>
                    <a:lnTo>
                      <a:pt x="694" y="583"/>
                    </a:lnTo>
                    <a:lnTo>
                      <a:pt x="694" y="583"/>
                    </a:lnTo>
                    <a:lnTo>
                      <a:pt x="686" y="589"/>
                    </a:lnTo>
                    <a:lnTo>
                      <a:pt x="680" y="595"/>
                    </a:lnTo>
                    <a:lnTo>
                      <a:pt x="680" y="595"/>
                    </a:lnTo>
                    <a:lnTo>
                      <a:pt x="674" y="599"/>
                    </a:lnTo>
                    <a:lnTo>
                      <a:pt x="674" y="599"/>
                    </a:lnTo>
                    <a:lnTo>
                      <a:pt x="672" y="601"/>
                    </a:lnTo>
                    <a:lnTo>
                      <a:pt x="672" y="601"/>
                    </a:lnTo>
                    <a:lnTo>
                      <a:pt x="664" y="607"/>
                    </a:lnTo>
                    <a:lnTo>
                      <a:pt x="664" y="607"/>
                    </a:lnTo>
                    <a:lnTo>
                      <a:pt x="654" y="613"/>
                    </a:lnTo>
                    <a:lnTo>
                      <a:pt x="654" y="613"/>
                    </a:lnTo>
                    <a:lnTo>
                      <a:pt x="646" y="619"/>
                    </a:lnTo>
                    <a:lnTo>
                      <a:pt x="646" y="619"/>
                    </a:lnTo>
                    <a:lnTo>
                      <a:pt x="636" y="627"/>
                    </a:lnTo>
                    <a:lnTo>
                      <a:pt x="636" y="627"/>
                    </a:lnTo>
                    <a:lnTo>
                      <a:pt x="628" y="633"/>
                    </a:lnTo>
                    <a:lnTo>
                      <a:pt x="628" y="633"/>
                    </a:lnTo>
                    <a:lnTo>
                      <a:pt x="618" y="641"/>
                    </a:lnTo>
                    <a:lnTo>
                      <a:pt x="618" y="641"/>
                    </a:lnTo>
                    <a:lnTo>
                      <a:pt x="616" y="643"/>
                    </a:lnTo>
                    <a:lnTo>
                      <a:pt x="616" y="643"/>
                    </a:lnTo>
                    <a:lnTo>
                      <a:pt x="614" y="645"/>
                    </a:lnTo>
                    <a:lnTo>
                      <a:pt x="614" y="645"/>
                    </a:lnTo>
                    <a:lnTo>
                      <a:pt x="610" y="647"/>
                    </a:lnTo>
                    <a:lnTo>
                      <a:pt x="610" y="647"/>
                    </a:lnTo>
                    <a:lnTo>
                      <a:pt x="602" y="655"/>
                    </a:lnTo>
                    <a:lnTo>
                      <a:pt x="602" y="655"/>
                    </a:lnTo>
                    <a:lnTo>
                      <a:pt x="592" y="661"/>
                    </a:lnTo>
                    <a:lnTo>
                      <a:pt x="592" y="661"/>
                    </a:lnTo>
                    <a:lnTo>
                      <a:pt x="584" y="669"/>
                    </a:lnTo>
                    <a:lnTo>
                      <a:pt x="584" y="669"/>
                    </a:lnTo>
                    <a:lnTo>
                      <a:pt x="576" y="675"/>
                    </a:lnTo>
                    <a:lnTo>
                      <a:pt x="576" y="675"/>
                    </a:lnTo>
                    <a:lnTo>
                      <a:pt x="566" y="683"/>
                    </a:lnTo>
                    <a:lnTo>
                      <a:pt x="566" y="683"/>
                    </a:lnTo>
                    <a:lnTo>
                      <a:pt x="560" y="687"/>
                    </a:lnTo>
                    <a:lnTo>
                      <a:pt x="560" y="687"/>
                    </a:lnTo>
                    <a:lnTo>
                      <a:pt x="558" y="689"/>
                    </a:lnTo>
                    <a:lnTo>
                      <a:pt x="558" y="689"/>
                    </a:lnTo>
                    <a:lnTo>
                      <a:pt x="556" y="691"/>
                    </a:lnTo>
                    <a:lnTo>
                      <a:pt x="556" y="691"/>
                    </a:lnTo>
                    <a:lnTo>
                      <a:pt x="544" y="701"/>
                    </a:lnTo>
                    <a:lnTo>
                      <a:pt x="544" y="701"/>
                    </a:lnTo>
                    <a:lnTo>
                      <a:pt x="532" y="711"/>
                    </a:lnTo>
                    <a:lnTo>
                      <a:pt x="532" y="711"/>
                    </a:lnTo>
                    <a:lnTo>
                      <a:pt x="522" y="719"/>
                    </a:lnTo>
                    <a:lnTo>
                      <a:pt x="522" y="719"/>
                    </a:lnTo>
                    <a:lnTo>
                      <a:pt x="512" y="729"/>
                    </a:lnTo>
                    <a:lnTo>
                      <a:pt x="512" y="729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0" y="739"/>
                    </a:lnTo>
                    <a:lnTo>
                      <a:pt x="500" y="739"/>
                    </a:lnTo>
                    <a:lnTo>
                      <a:pt x="490" y="747"/>
                    </a:lnTo>
                    <a:lnTo>
                      <a:pt x="490" y="747"/>
                    </a:lnTo>
                    <a:lnTo>
                      <a:pt x="480" y="757"/>
                    </a:lnTo>
                    <a:lnTo>
                      <a:pt x="480" y="757"/>
                    </a:lnTo>
                    <a:lnTo>
                      <a:pt x="468" y="767"/>
                    </a:lnTo>
                    <a:lnTo>
                      <a:pt x="468" y="767"/>
                    </a:lnTo>
                    <a:lnTo>
                      <a:pt x="456" y="777"/>
                    </a:lnTo>
                    <a:lnTo>
                      <a:pt x="456" y="777"/>
                    </a:lnTo>
                    <a:lnTo>
                      <a:pt x="444" y="789"/>
                    </a:lnTo>
                    <a:lnTo>
                      <a:pt x="444" y="789"/>
                    </a:lnTo>
                    <a:lnTo>
                      <a:pt x="434" y="799"/>
                    </a:lnTo>
                    <a:lnTo>
                      <a:pt x="434" y="799"/>
                    </a:lnTo>
                    <a:lnTo>
                      <a:pt x="432" y="799"/>
                    </a:lnTo>
                    <a:lnTo>
                      <a:pt x="432" y="799"/>
                    </a:lnTo>
                    <a:lnTo>
                      <a:pt x="430" y="801"/>
                    </a:lnTo>
                    <a:lnTo>
                      <a:pt x="430" y="801"/>
                    </a:lnTo>
                    <a:lnTo>
                      <a:pt x="422" y="809"/>
                    </a:lnTo>
                    <a:lnTo>
                      <a:pt x="422" y="809"/>
                    </a:lnTo>
                    <a:lnTo>
                      <a:pt x="410" y="821"/>
                    </a:lnTo>
                    <a:lnTo>
                      <a:pt x="410" y="821"/>
                    </a:lnTo>
                    <a:lnTo>
                      <a:pt x="408" y="821"/>
                    </a:lnTo>
                    <a:lnTo>
                      <a:pt x="408" y="821"/>
                    </a:lnTo>
                    <a:lnTo>
                      <a:pt x="406" y="825"/>
                    </a:lnTo>
                    <a:lnTo>
                      <a:pt x="406" y="825"/>
                    </a:lnTo>
                    <a:lnTo>
                      <a:pt x="398" y="831"/>
                    </a:lnTo>
                    <a:lnTo>
                      <a:pt x="398" y="831"/>
                    </a:lnTo>
                    <a:lnTo>
                      <a:pt x="388" y="843"/>
                    </a:lnTo>
                    <a:lnTo>
                      <a:pt x="388" y="843"/>
                    </a:lnTo>
                    <a:lnTo>
                      <a:pt x="386" y="843"/>
                    </a:lnTo>
                    <a:lnTo>
                      <a:pt x="386" y="843"/>
                    </a:lnTo>
                    <a:lnTo>
                      <a:pt x="382" y="847"/>
                    </a:lnTo>
                    <a:lnTo>
                      <a:pt x="382" y="847"/>
                    </a:lnTo>
                    <a:lnTo>
                      <a:pt x="376" y="853"/>
                    </a:lnTo>
                    <a:lnTo>
                      <a:pt x="376" y="853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0" y="869"/>
                    </a:lnTo>
                    <a:lnTo>
                      <a:pt x="360" y="869"/>
                    </a:lnTo>
                    <a:lnTo>
                      <a:pt x="352" y="877"/>
                    </a:lnTo>
                    <a:lnTo>
                      <a:pt x="352" y="877"/>
                    </a:lnTo>
                    <a:lnTo>
                      <a:pt x="342" y="887"/>
                    </a:lnTo>
                    <a:lnTo>
                      <a:pt x="342" y="887"/>
                    </a:lnTo>
                    <a:lnTo>
                      <a:pt x="338" y="891"/>
                    </a:lnTo>
                    <a:lnTo>
                      <a:pt x="338" y="891"/>
                    </a:lnTo>
                    <a:lnTo>
                      <a:pt x="330" y="899"/>
                    </a:lnTo>
                    <a:lnTo>
                      <a:pt x="330" y="899"/>
                    </a:lnTo>
                    <a:lnTo>
                      <a:pt x="322" y="907"/>
                    </a:lnTo>
                    <a:lnTo>
                      <a:pt x="322" y="907"/>
                    </a:lnTo>
                    <a:lnTo>
                      <a:pt x="318" y="913"/>
                    </a:lnTo>
                    <a:lnTo>
                      <a:pt x="318" y="913"/>
                    </a:lnTo>
                    <a:lnTo>
                      <a:pt x="308" y="923"/>
                    </a:lnTo>
                    <a:lnTo>
                      <a:pt x="308" y="923"/>
                    </a:lnTo>
                    <a:lnTo>
                      <a:pt x="304" y="929"/>
                    </a:lnTo>
                    <a:lnTo>
                      <a:pt x="304" y="929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86" y="947"/>
                    </a:lnTo>
                    <a:lnTo>
                      <a:pt x="286" y="947"/>
                    </a:lnTo>
                    <a:lnTo>
                      <a:pt x="282" y="951"/>
                    </a:lnTo>
                    <a:lnTo>
                      <a:pt x="282" y="951"/>
                    </a:lnTo>
                    <a:lnTo>
                      <a:pt x="278" y="957"/>
                    </a:lnTo>
                    <a:lnTo>
                      <a:pt x="278" y="957"/>
                    </a:lnTo>
                    <a:lnTo>
                      <a:pt x="276" y="959"/>
                    </a:lnTo>
                    <a:lnTo>
                      <a:pt x="276" y="959"/>
                    </a:lnTo>
                    <a:lnTo>
                      <a:pt x="264" y="971"/>
                    </a:lnTo>
                    <a:lnTo>
                      <a:pt x="264" y="971"/>
                    </a:lnTo>
                    <a:lnTo>
                      <a:pt x="262" y="975"/>
                    </a:lnTo>
                    <a:lnTo>
                      <a:pt x="262" y="975"/>
                    </a:lnTo>
                    <a:lnTo>
                      <a:pt x="258" y="979"/>
                    </a:lnTo>
                    <a:lnTo>
                      <a:pt x="258" y="979"/>
                    </a:lnTo>
                    <a:lnTo>
                      <a:pt x="254" y="983"/>
                    </a:lnTo>
                    <a:lnTo>
                      <a:pt x="254" y="983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0" y="1001"/>
                    </a:lnTo>
                    <a:lnTo>
                      <a:pt x="240" y="1001"/>
                    </a:lnTo>
                    <a:lnTo>
                      <a:pt x="234" y="1009"/>
                    </a:lnTo>
                    <a:lnTo>
                      <a:pt x="234" y="1009"/>
                    </a:lnTo>
                    <a:lnTo>
                      <a:pt x="226" y="1017"/>
                    </a:lnTo>
                    <a:lnTo>
                      <a:pt x="226" y="1017"/>
                    </a:lnTo>
                    <a:lnTo>
                      <a:pt x="224" y="1021"/>
                    </a:lnTo>
                    <a:lnTo>
                      <a:pt x="224" y="1021"/>
                    </a:lnTo>
                    <a:lnTo>
                      <a:pt x="214" y="1033"/>
                    </a:lnTo>
                    <a:lnTo>
                      <a:pt x="214" y="1033"/>
                    </a:lnTo>
                    <a:lnTo>
                      <a:pt x="210" y="1039"/>
                    </a:lnTo>
                    <a:lnTo>
                      <a:pt x="210" y="1039"/>
                    </a:lnTo>
                    <a:lnTo>
                      <a:pt x="206" y="1043"/>
                    </a:lnTo>
                    <a:lnTo>
                      <a:pt x="206" y="1043"/>
                    </a:lnTo>
                    <a:lnTo>
                      <a:pt x="204" y="1045"/>
                    </a:lnTo>
                    <a:lnTo>
                      <a:pt x="204" y="1045"/>
                    </a:lnTo>
                    <a:lnTo>
                      <a:pt x="194" y="1059"/>
                    </a:lnTo>
                    <a:lnTo>
                      <a:pt x="194" y="1059"/>
                    </a:lnTo>
                    <a:lnTo>
                      <a:pt x="192" y="1061"/>
                    </a:lnTo>
                    <a:lnTo>
                      <a:pt x="192" y="1061"/>
                    </a:lnTo>
                    <a:lnTo>
                      <a:pt x="188" y="1065"/>
                    </a:lnTo>
                    <a:lnTo>
                      <a:pt x="188" y="1065"/>
                    </a:lnTo>
                    <a:lnTo>
                      <a:pt x="184" y="1071"/>
                    </a:lnTo>
                    <a:lnTo>
                      <a:pt x="184" y="1071"/>
                    </a:lnTo>
                    <a:lnTo>
                      <a:pt x="176" y="1083"/>
                    </a:lnTo>
                    <a:lnTo>
                      <a:pt x="176" y="1083"/>
                    </a:lnTo>
                    <a:lnTo>
                      <a:pt x="174" y="1085"/>
                    </a:lnTo>
                    <a:lnTo>
                      <a:pt x="174" y="1085"/>
                    </a:lnTo>
                    <a:lnTo>
                      <a:pt x="164" y="1097"/>
                    </a:lnTo>
                    <a:lnTo>
                      <a:pt x="164" y="1097"/>
                    </a:lnTo>
                    <a:lnTo>
                      <a:pt x="162" y="1103"/>
                    </a:lnTo>
                    <a:lnTo>
                      <a:pt x="162" y="1103"/>
                    </a:lnTo>
                    <a:lnTo>
                      <a:pt x="158" y="1107"/>
                    </a:lnTo>
                    <a:lnTo>
                      <a:pt x="158" y="1107"/>
                    </a:lnTo>
                    <a:lnTo>
                      <a:pt x="156" y="1111"/>
                    </a:lnTo>
                    <a:lnTo>
                      <a:pt x="156" y="1111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7"/>
                    </a:lnTo>
                    <a:lnTo>
                      <a:pt x="146" y="1127"/>
                    </a:lnTo>
                    <a:lnTo>
                      <a:pt x="144" y="1129"/>
                    </a:lnTo>
                    <a:lnTo>
                      <a:pt x="144" y="1129"/>
                    </a:lnTo>
                    <a:lnTo>
                      <a:pt x="138" y="1137"/>
                    </a:lnTo>
                    <a:lnTo>
                      <a:pt x="138" y="1137"/>
                    </a:lnTo>
                    <a:lnTo>
                      <a:pt x="134" y="1143"/>
                    </a:lnTo>
                    <a:lnTo>
                      <a:pt x="134" y="1143"/>
                    </a:lnTo>
                    <a:lnTo>
                      <a:pt x="130" y="1149"/>
                    </a:lnTo>
                    <a:lnTo>
                      <a:pt x="130" y="1149"/>
                    </a:lnTo>
                    <a:lnTo>
                      <a:pt x="128" y="1151"/>
                    </a:lnTo>
                    <a:lnTo>
                      <a:pt x="128" y="1151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18" y="1169"/>
                    </a:lnTo>
                    <a:lnTo>
                      <a:pt x="118" y="1169"/>
                    </a:lnTo>
                    <a:lnTo>
                      <a:pt x="112" y="1179"/>
                    </a:lnTo>
                    <a:lnTo>
                      <a:pt x="112" y="1179"/>
                    </a:lnTo>
                    <a:lnTo>
                      <a:pt x="108" y="1183"/>
                    </a:lnTo>
                    <a:lnTo>
                      <a:pt x="108" y="1183"/>
                    </a:lnTo>
                    <a:lnTo>
                      <a:pt x="106" y="1189"/>
                    </a:lnTo>
                    <a:lnTo>
                      <a:pt x="106" y="1189"/>
                    </a:lnTo>
                    <a:lnTo>
                      <a:pt x="104" y="1193"/>
                    </a:lnTo>
                    <a:lnTo>
                      <a:pt x="104" y="1193"/>
                    </a:lnTo>
                    <a:lnTo>
                      <a:pt x="98" y="1201"/>
                    </a:lnTo>
                    <a:lnTo>
                      <a:pt x="98" y="1201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2" y="1231"/>
                    </a:lnTo>
                    <a:lnTo>
                      <a:pt x="82" y="1231"/>
                    </a:lnTo>
                    <a:lnTo>
                      <a:pt x="78" y="1237"/>
                    </a:lnTo>
                    <a:lnTo>
                      <a:pt x="78" y="1237"/>
                    </a:lnTo>
                    <a:lnTo>
                      <a:pt x="76" y="1241"/>
                    </a:lnTo>
                    <a:lnTo>
                      <a:pt x="76" y="1241"/>
                    </a:lnTo>
                    <a:lnTo>
                      <a:pt x="72" y="1249"/>
                    </a:lnTo>
                    <a:lnTo>
                      <a:pt x="72" y="1249"/>
                    </a:lnTo>
                    <a:lnTo>
                      <a:pt x="70" y="1253"/>
                    </a:lnTo>
                    <a:lnTo>
                      <a:pt x="70" y="1253"/>
                    </a:lnTo>
                    <a:lnTo>
                      <a:pt x="68" y="1257"/>
                    </a:lnTo>
                    <a:lnTo>
                      <a:pt x="68" y="1257"/>
                    </a:lnTo>
                    <a:lnTo>
                      <a:pt x="64" y="1267"/>
                    </a:lnTo>
                    <a:lnTo>
                      <a:pt x="64" y="1267"/>
                    </a:lnTo>
                    <a:lnTo>
                      <a:pt x="62" y="1269"/>
                    </a:lnTo>
                    <a:lnTo>
                      <a:pt x="62" y="1269"/>
                    </a:lnTo>
                    <a:lnTo>
                      <a:pt x="60" y="1275"/>
                    </a:lnTo>
                    <a:lnTo>
                      <a:pt x="60" y="1275"/>
                    </a:lnTo>
                    <a:lnTo>
                      <a:pt x="54" y="1285"/>
                    </a:lnTo>
                    <a:lnTo>
                      <a:pt x="54" y="1285"/>
                    </a:lnTo>
                    <a:lnTo>
                      <a:pt x="54" y="1287"/>
                    </a:lnTo>
                    <a:lnTo>
                      <a:pt x="54" y="1287"/>
                    </a:lnTo>
                    <a:lnTo>
                      <a:pt x="52" y="1293"/>
                    </a:lnTo>
                    <a:lnTo>
                      <a:pt x="52" y="129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2" y="1313"/>
                    </a:lnTo>
                    <a:lnTo>
                      <a:pt x="42" y="1313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43"/>
                    </a:lnTo>
                    <a:lnTo>
                      <a:pt x="32" y="1343"/>
                    </a:lnTo>
                    <a:lnTo>
                      <a:pt x="26" y="1357"/>
                    </a:lnTo>
                    <a:lnTo>
                      <a:pt x="26" y="1357"/>
                    </a:lnTo>
                    <a:lnTo>
                      <a:pt x="26" y="1359"/>
                    </a:lnTo>
                    <a:lnTo>
                      <a:pt x="26" y="1359"/>
                    </a:lnTo>
                    <a:lnTo>
                      <a:pt x="24" y="1363"/>
                    </a:lnTo>
                    <a:lnTo>
                      <a:pt x="24" y="1363"/>
                    </a:lnTo>
                    <a:lnTo>
                      <a:pt x="20" y="1375"/>
                    </a:lnTo>
                    <a:lnTo>
                      <a:pt x="20" y="1375"/>
                    </a:lnTo>
                    <a:lnTo>
                      <a:pt x="20" y="1379"/>
                    </a:lnTo>
                    <a:lnTo>
                      <a:pt x="20" y="1379"/>
                    </a:lnTo>
                    <a:lnTo>
                      <a:pt x="18" y="1383"/>
                    </a:lnTo>
                    <a:lnTo>
                      <a:pt x="18" y="1383"/>
                    </a:lnTo>
                    <a:lnTo>
                      <a:pt x="16" y="1395"/>
                    </a:lnTo>
                    <a:lnTo>
                      <a:pt x="16" y="1395"/>
                    </a:lnTo>
                    <a:lnTo>
                      <a:pt x="14" y="1397"/>
                    </a:lnTo>
                    <a:lnTo>
                      <a:pt x="14" y="1397"/>
                    </a:lnTo>
                    <a:lnTo>
                      <a:pt x="14" y="1401"/>
                    </a:lnTo>
                    <a:lnTo>
                      <a:pt x="14" y="1401"/>
                    </a:lnTo>
                    <a:lnTo>
                      <a:pt x="12" y="1411"/>
                    </a:lnTo>
                    <a:lnTo>
                      <a:pt x="12" y="1411"/>
                    </a:lnTo>
                    <a:lnTo>
                      <a:pt x="10" y="1419"/>
                    </a:lnTo>
                    <a:lnTo>
                      <a:pt x="10" y="1419"/>
                    </a:lnTo>
                    <a:lnTo>
                      <a:pt x="8" y="1425"/>
                    </a:lnTo>
                    <a:lnTo>
                      <a:pt x="8" y="1425"/>
                    </a:lnTo>
                    <a:lnTo>
                      <a:pt x="8" y="1429"/>
                    </a:lnTo>
                    <a:lnTo>
                      <a:pt x="8" y="1429"/>
                    </a:lnTo>
                    <a:lnTo>
                      <a:pt x="6" y="1437"/>
                    </a:lnTo>
                    <a:lnTo>
                      <a:pt x="6" y="1437"/>
                    </a:lnTo>
                    <a:lnTo>
                      <a:pt x="4" y="1447"/>
                    </a:lnTo>
                    <a:lnTo>
                      <a:pt x="4" y="1447"/>
                    </a:lnTo>
                    <a:lnTo>
                      <a:pt x="4" y="1453"/>
                    </a:lnTo>
                    <a:lnTo>
                      <a:pt x="4" y="1453"/>
                    </a:lnTo>
                    <a:lnTo>
                      <a:pt x="2" y="1463"/>
                    </a:lnTo>
                    <a:lnTo>
                      <a:pt x="2" y="1463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0" y="1483"/>
                    </a:lnTo>
                    <a:lnTo>
                      <a:pt x="0" y="1483"/>
                    </a:lnTo>
                    <a:lnTo>
                      <a:pt x="0" y="1485"/>
                    </a:lnTo>
                    <a:lnTo>
                      <a:pt x="0" y="1485"/>
                    </a:lnTo>
                    <a:lnTo>
                      <a:pt x="0" y="1501"/>
                    </a:lnTo>
                    <a:lnTo>
                      <a:pt x="0" y="1501"/>
                    </a:lnTo>
                    <a:lnTo>
                      <a:pt x="0" y="1505"/>
                    </a:lnTo>
                    <a:lnTo>
                      <a:pt x="0" y="1505"/>
                    </a:lnTo>
                    <a:lnTo>
                      <a:pt x="0" y="1517"/>
                    </a:lnTo>
                    <a:lnTo>
                      <a:pt x="0" y="1517"/>
                    </a:lnTo>
                    <a:lnTo>
                      <a:pt x="0" y="1521"/>
                    </a:lnTo>
                    <a:lnTo>
                      <a:pt x="0" y="1521"/>
                    </a:lnTo>
                    <a:lnTo>
                      <a:pt x="2" y="1531"/>
                    </a:lnTo>
                    <a:lnTo>
                      <a:pt x="2" y="1531"/>
                    </a:lnTo>
                    <a:lnTo>
                      <a:pt x="2" y="1533"/>
                    </a:lnTo>
                    <a:lnTo>
                      <a:pt x="2" y="1533"/>
                    </a:lnTo>
                    <a:lnTo>
                      <a:pt x="2" y="1537"/>
                    </a:lnTo>
                    <a:lnTo>
                      <a:pt x="2" y="1537"/>
                    </a:lnTo>
                    <a:lnTo>
                      <a:pt x="2" y="1547"/>
                    </a:lnTo>
                    <a:lnTo>
                      <a:pt x="2" y="1547"/>
                    </a:lnTo>
                    <a:lnTo>
                      <a:pt x="4" y="1551"/>
                    </a:lnTo>
                    <a:lnTo>
                      <a:pt x="4" y="1551"/>
                    </a:lnTo>
                    <a:lnTo>
                      <a:pt x="4" y="1561"/>
                    </a:lnTo>
                    <a:lnTo>
                      <a:pt x="4" y="1561"/>
                    </a:lnTo>
                    <a:lnTo>
                      <a:pt x="6" y="1565"/>
                    </a:lnTo>
                    <a:lnTo>
                      <a:pt x="6" y="1565"/>
                    </a:lnTo>
                    <a:lnTo>
                      <a:pt x="8" y="1575"/>
                    </a:lnTo>
                    <a:lnTo>
                      <a:pt x="8" y="1575"/>
                    </a:lnTo>
                    <a:lnTo>
                      <a:pt x="8" y="1579"/>
                    </a:lnTo>
                    <a:lnTo>
                      <a:pt x="8" y="1579"/>
                    </a:lnTo>
                    <a:lnTo>
                      <a:pt x="12" y="1589"/>
                    </a:lnTo>
                    <a:lnTo>
                      <a:pt x="12" y="1589"/>
                    </a:lnTo>
                    <a:lnTo>
                      <a:pt x="12" y="1591"/>
                    </a:lnTo>
                    <a:lnTo>
                      <a:pt x="12" y="1591"/>
                    </a:lnTo>
                    <a:lnTo>
                      <a:pt x="12" y="1593"/>
                    </a:lnTo>
                    <a:lnTo>
                      <a:pt x="12" y="1593"/>
                    </a:lnTo>
                    <a:lnTo>
                      <a:pt x="16" y="1601"/>
                    </a:lnTo>
                    <a:lnTo>
                      <a:pt x="16" y="1601"/>
                    </a:lnTo>
                    <a:lnTo>
                      <a:pt x="18" y="1607"/>
                    </a:lnTo>
                    <a:lnTo>
                      <a:pt x="18" y="1607"/>
                    </a:lnTo>
                    <a:lnTo>
                      <a:pt x="20" y="1615"/>
                    </a:lnTo>
                    <a:lnTo>
                      <a:pt x="20" y="1615"/>
                    </a:lnTo>
                    <a:lnTo>
                      <a:pt x="22" y="1619"/>
                    </a:lnTo>
                    <a:lnTo>
                      <a:pt x="22" y="1619"/>
                    </a:lnTo>
                    <a:lnTo>
                      <a:pt x="26" y="1627"/>
                    </a:lnTo>
                    <a:lnTo>
                      <a:pt x="26" y="1627"/>
                    </a:lnTo>
                    <a:lnTo>
                      <a:pt x="28" y="1631"/>
                    </a:lnTo>
                    <a:lnTo>
                      <a:pt x="28" y="1631"/>
                    </a:lnTo>
                    <a:lnTo>
                      <a:pt x="34" y="1643"/>
                    </a:lnTo>
                    <a:lnTo>
                      <a:pt x="348" y="2200"/>
                    </a:lnTo>
                    <a:lnTo>
                      <a:pt x="348" y="2200"/>
                    </a:lnTo>
                    <a:lnTo>
                      <a:pt x="344" y="2190"/>
                    </a:lnTo>
                    <a:lnTo>
                      <a:pt x="344" y="2190"/>
                    </a:lnTo>
                    <a:lnTo>
                      <a:pt x="342" y="2188"/>
                    </a:lnTo>
                    <a:lnTo>
                      <a:pt x="342" y="2188"/>
                    </a:lnTo>
                    <a:lnTo>
                      <a:pt x="340" y="2182"/>
                    </a:lnTo>
                    <a:lnTo>
                      <a:pt x="340" y="2182"/>
                    </a:lnTo>
                    <a:lnTo>
                      <a:pt x="338" y="2178"/>
                    </a:lnTo>
                    <a:lnTo>
                      <a:pt x="338" y="2178"/>
                    </a:lnTo>
                    <a:lnTo>
                      <a:pt x="336" y="2172"/>
                    </a:lnTo>
                    <a:lnTo>
                      <a:pt x="336" y="2172"/>
                    </a:lnTo>
                    <a:lnTo>
                      <a:pt x="336" y="2168"/>
                    </a:lnTo>
                    <a:lnTo>
                      <a:pt x="336" y="2168"/>
                    </a:lnTo>
                    <a:lnTo>
                      <a:pt x="334" y="2162"/>
                    </a:lnTo>
                    <a:lnTo>
                      <a:pt x="334" y="2162"/>
                    </a:lnTo>
                    <a:lnTo>
                      <a:pt x="334" y="2158"/>
                    </a:lnTo>
                    <a:lnTo>
                      <a:pt x="334" y="2158"/>
                    </a:lnTo>
                    <a:lnTo>
                      <a:pt x="332" y="2150"/>
                    </a:lnTo>
                    <a:lnTo>
                      <a:pt x="332" y="2150"/>
                    </a:lnTo>
                    <a:lnTo>
                      <a:pt x="332" y="2146"/>
                    </a:lnTo>
                    <a:lnTo>
                      <a:pt x="332" y="2146"/>
                    </a:lnTo>
                    <a:lnTo>
                      <a:pt x="330" y="2140"/>
                    </a:lnTo>
                    <a:lnTo>
                      <a:pt x="330" y="2140"/>
                    </a:lnTo>
                    <a:lnTo>
                      <a:pt x="330" y="2134"/>
                    </a:lnTo>
                    <a:lnTo>
                      <a:pt x="330" y="2134"/>
                    </a:lnTo>
                    <a:lnTo>
                      <a:pt x="330" y="2128"/>
                    </a:lnTo>
                    <a:lnTo>
                      <a:pt x="330" y="2128"/>
                    </a:lnTo>
                    <a:lnTo>
                      <a:pt x="330" y="2124"/>
                    </a:lnTo>
                    <a:lnTo>
                      <a:pt x="330" y="2124"/>
                    </a:lnTo>
                    <a:lnTo>
                      <a:pt x="330" y="2116"/>
                    </a:lnTo>
                    <a:lnTo>
                      <a:pt x="330" y="2116"/>
                    </a:lnTo>
                    <a:lnTo>
                      <a:pt x="330" y="2112"/>
                    </a:lnTo>
                    <a:lnTo>
                      <a:pt x="330" y="2112"/>
                    </a:lnTo>
                    <a:lnTo>
                      <a:pt x="330" y="2104"/>
                    </a:lnTo>
                    <a:lnTo>
                      <a:pt x="330" y="2104"/>
                    </a:lnTo>
                    <a:lnTo>
                      <a:pt x="330" y="2100"/>
                    </a:lnTo>
                    <a:lnTo>
                      <a:pt x="330" y="2100"/>
                    </a:lnTo>
                    <a:lnTo>
                      <a:pt x="332" y="2090"/>
                    </a:lnTo>
                    <a:lnTo>
                      <a:pt x="332" y="2090"/>
                    </a:lnTo>
                    <a:lnTo>
                      <a:pt x="332" y="2086"/>
                    </a:lnTo>
                    <a:lnTo>
                      <a:pt x="332" y="2086"/>
                    </a:lnTo>
                    <a:lnTo>
                      <a:pt x="334" y="2074"/>
                    </a:lnTo>
                    <a:lnTo>
                      <a:pt x="334" y="2074"/>
                    </a:lnTo>
                    <a:lnTo>
                      <a:pt x="334" y="2072"/>
                    </a:lnTo>
                    <a:lnTo>
                      <a:pt x="334" y="2072"/>
                    </a:lnTo>
                    <a:lnTo>
                      <a:pt x="336" y="2060"/>
                    </a:lnTo>
                    <a:lnTo>
                      <a:pt x="336" y="2060"/>
                    </a:lnTo>
                    <a:lnTo>
                      <a:pt x="338" y="2056"/>
                    </a:lnTo>
                    <a:lnTo>
                      <a:pt x="338" y="2056"/>
                    </a:lnTo>
                    <a:lnTo>
                      <a:pt x="340" y="2046"/>
                    </a:lnTo>
                    <a:lnTo>
                      <a:pt x="340" y="2046"/>
                    </a:lnTo>
                    <a:lnTo>
                      <a:pt x="342" y="2040"/>
                    </a:lnTo>
                    <a:lnTo>
                      <a:pt x="342" y="2040"/>
                    </a:lnTo>
                    <a:lnTo>
                      <a:pt x="344" y="2032"/>
                    </a:lnTo>
                    <a:lnTo>
                      <a:pt x="344" y="2032"/>
                    </a:lnTo>
                    <a:lnTo>
                      <a:pt x="346" y="2026"/>
                    </a:lnTo>
                    <a:lnTo>
                      <a:pt x="346" y="2026"/>
                    </a:lnTo>
                    <a:lnTo>
                      <a:pt x="350" y="2018"/>
                    </a:lnTo>
                    <a:lnTo>
                      <a:pt x="350" y="2018"/>
                    </a:lnTo>
                    <a:lnTo>
                      <a:pt x="352" y="2012"/>
                    </a:lnTo>
                    <a:lnTo>
                      <a:pt x="352" y="2012"/>
                    </a:lnTo>
                    <a:lnTo>
                      <a:pt x="356" y="2004"/>
                    </a:lnTo>
                    <a:lnTo>
                      <a:pt x="356" y="2004"/>
                    </a:lnTo>
                    <a:lnTo>
                      <a:pt x="358" y="1996"/>
                    </a:lnTo>
                    <a:lnTo>
                      <a:pt x="358" y="1996"/>
                    </a:lnTo>
                    <a:lnTo>
                      <a:pt x="362" y="1988"/>
                    </a:lnTo>
                    <a:lnTo>
                      <a:pt x="362" y="1988"/>
                    </a:lnTo>
                    <a:lnTo>
                      <a:pt x="364" y="1980"/>
                    </a:lnTo>
                    <a:lnTo>
                      <a:pt x="364" y="1980"/>
                    </a:lnTo>
                    <a:lnTo>
                      <a:pt x="370" y="1970"/>
                    </a:lnTo>
                    <a:lnTo>
                      <a:pt x="370" y="1970"/>
                    </a:lnTo>
                    <a:lnTo>
                      <a:pt x="372" y="1964"/>
                    </a:lnTo>
                    <a:lnTo>
                      <a:pt x="372" y="1964"/>
                    </a:lnTo>
                    <a:lnTo>
                      <a:pt x="378" y="1952"/>
                    </a:lnTo>
                    <a:lnTo>
                      <a:pt x="378" y="1952"/>
                    </a:lnTo>
                    <a:lnTo>
                      <a:pt x="380" y="1948"/>
                    </a:lnTo>
                    <a:lnTo>
                      <a:pt x="380" y="1948"/>
                    </a:lnTo>
                    <a:lnTo>
                      <a:pt x="390" y="1932"/>
                    </a:lnTo>
                    <a:lnTo>
                      <a:pt x="390" y="1932"/>
                    </a:lnTo>
                    <a:lnTo>
                      <a:pt x="392" y="1926"/>
                    </a:lnTo>
                    <a:lnTo>
                      <a:pt x="392" y="1926"/>
                    </a:lnTo>
                    <a:lnTo>
                      <a:pt x="398" y="1916"/>
                    </a:lnTo>
                    <a:lnTo>
                      <a:pt x="398" y="1916"/>
                    </a:lnTo>
                    <a:lnTo>
                      <a:pt x="402" y="1910"/>
                    </a:lnTo>
                    <a:lnTo>
                      <a:pt x="402" y="1910"/>
                    </a:lnTo>
                    <a:lnTo>
                      <a:pt x="406" y="1902"/>
                    </a:lnTo>
                    <a:lnTo>
                      <a:pt x="406" y="1902"/>
                    </a:lnTo>
                    <a:lnTo>
                      <a:pt x="412" y="1894"/>
                    </a:lnTo>
                    <a:lnTo>
                      <a:pt x="412" y="1894"/>
                    </a:lnTo>
                    <a:lnTo>
                      <a:pt x="416" y="1886"/>
                    </a:lnTo>
                    <a:lnTo>
                      <a:pt x="416" y="1886"/>
                    </a:lnTo>
                    <a:lnTo>
                      <a:pt x="422" y="1878"/>
                    </a:lnTo>
                    <a:lnTo>
                      <a:pt x="422" y="1878"/>
                    </a:lnTo>
                    <a:lnTo>
                      <a:pt x="428" y="1870"/>
                    </a:lnTo>
                    <a:lnTo>
                      <a:pt x="428" y="1870"/>
                    </a:lnTo>
                    <a:lnTo>
                      <a:pt x="432" y="1862"/>
                    </a:lnTo>
                    <a:lnTo>
                      <a:pt x="432" y="1862"/>
                    </a:lnTo>
                    <a:lnTo>
                      <a:pt x="438" y="1854"/>
                    </a:lnTo>
                    <a:lnTo>
                      <a:pt x="438" y="1854"/>
                    </a:lnTo>
                    <a:lnTo>
                      <a:pt x="442" y="1848"/>
                    </a:lnTo>
                    <a:lnTo>
                      <a:pt x="442" y="1848"/>
                    </a:lnTo>
                    <a:lnTo>
                      <a:pt x="452" y="1832"/>
                    </a:lnTo>
                    <a:lnTo>
                      <a:pt x="452" y="1832"/>
                    </a:lnTo>
                    <a:lnTo>
                      <a:pt x="456" y="1828"/>
                    </a:lnTo>
                    <a:lnTo>
                      <a:pt x="456" y="1828"/>
                    </a:lnTo>
                    <a:lnTo>
                      <a:pt x="464" y="1816"/>
                    </a:lnTo>
                    <a:lnTo>
                      <a:pt x="464" y="1816"/>
                    </a:lnTo>
                    <a:lnTo>
                      <a:pt x="468" y="1812"/>
                    </a:lnTo>
                    <a:lnTo>
                      <a:pt x="468" y="1812"/>
                    </a:lnTo>
                    <a:lnTo>
                      <a:pt x="478" y="1798"/>
                    </a:lnTo>
                    <a:lnTo>
                      <a:pt x="478" y="1798"/>
                    </a:lnTo>
                    <a:lnTo>
                      <a:pt x="480" y="1796"/>
                    </a:lnTo>
                    <a:lnTo>
                      <a:pt x="480" y="1796"/>
                    </a:lnTo>
                    <a:lnTo>
                      <a:pt x="492" y="1780"/>
                    </a:lnTo>
                    <a:lnTo>
                      <a:pt x="492" y="1780"/>
                    </a:lnTo>
                    <a:lnTo>
                      <a:pt x="496" y="1776"/>
                    </a:lnTo>
                    <a:lnTo>
                      <a:pt x="496" y="1776"/>
                    </a:lnTo>
                    <a:lnTo>
                      <a:pt x="508" y="1762"/>
                    </a:lnTo>
                    <a:lnTo>
                      <a:pt x="508" y="1762"/>
                    </a:lnTo>
                    <a:lnTo>
                      <a:pt x="510" y="1760"/>
                    </a:lnTo>
                    <a:lnTo>
                      <a:pt x="510" y="1760"/>
                    </a:lnTo>
                    <a:lnTo>
                      <a:pt x="524" y="1744"/>
                    </a:lnTo>
                    <a:lnTo>
                      <a:pt x="524" y="1744"/>
                    </a:lnTo>
                    <a:lnTo>
                      <a:pt x="528" y="1738"/>
                    </a:lnTo>
                    <a:lnTo>
                      <a:pt x="528" y="1738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19"/>
                    </a:lnTo>
                    <a:lnTo>
                      <a:pt x="542" y="1719"/>
                    </a:lnTo>
                    <a:lnTo>
                      <a:pt x="558" y="1705"/>
                    </a:lnTo>
                    <a:lnTo>
                      <a:pt x="558" y="1705"/>
                    </a:lnTo>
                    <a:lnTo>
                      <a:pt x="560" y="1701"/>
                    </a:lnTo>
                    <a:lnTo>
                      <a:pt x="560" y="1701"/>
                    </a:lnTo>
                    <a:lnTo>
                      <a:pt x="576" y="1683"/>
                    </a:lnTo>
                    <a:lnTo>
                      <a:pt x="576" y="1683"/>
                    </a:lnTo>
                    <a:lnTo>
                      <a:pt x="580" y="1679"/>
                    </a:lnTo>
                    <a:lnTo>
                      <a:pt x="580" y="1679"/>
                    </a:lnTo>
                    <a:lnTo>
                      <a:pt x="596" y="1663"/>
                    </a:lnTo>
                    <a:lnTo>
                      <a:pt x="596" y="1663"/>
                    </a:lnTo>
                    <a:lnTo>
                      <a:pt x="598" y="1661"/>
                    </a:lnTo>
                    <a:lnTo>
                      <a:pt x="598" y="1661"/>
                    </a:lnTo>
                    <a:lnTo>
                      <a:pt x="612" y="1645"/>
                    </a:lnTo>
                    <a:lnTo>
                      <a:pt x="612" y="1645"/>
                    </a:lnTo>
                    <a:lnTo>
                      <a:pt x="616" y="1641"/>
                    </a:lnTo>
                    <a:lnTo>
                      <a:pt x="616" y="1641"/>
                    </a:lnTo>
                    <a:lnTo>
                      <a:pt x="632" y="1625"/>
                    </a:lnTo>
                    <a:lnTo>
                      <a:pt x="632" y="1625"/>
                    </a:lnTo>
                    <a:lnTo>
                      <a:pt x="638" y="1619"/>
                    </a:lnTo>
                    <a:lnTo>
                      <a:pt x="638" y="1619"/>
                    </a:lnTo>
                    <a:lnTo>
                      <a:pt x="652" y="1605"/>
                    </a:lnTo>
                    <a:lnTo>
                      <a:pt x="652" y="1605"/>
                    </a:lnTo>
                    <a:lnTo>
                      <a:pt x="658" y="1599"/>
                    </a:lnTo>
                    <a:lnTo>
                      <a:pt x="658" y="1599"/>
                    </a:lnTo>
                    <a:lnTo>
                      <a:pt x="674" y="1583"/>
                    </a:lnTo>
                    <a:lnTo>
                      <a:pt x="674" y="1583"/>
                    </a:lnTo>
                    <a:lnTo>
                      <a:pt x="680" y="1579"/>
                    </a:lnTo>
                    <a:lnTo>
                      <a:pt x="680" y="1579"/>
                    </a:lnTo>
                    <a:lnTo>
                      <a:pt x="698" y="1563"/>
                    </a:lnTo>
                    <a:lnTo>
                      <a:pt x="698" y="1563"/>
                    </a:lnTo>
                    <a:lnTo>
                      <a:pt x="698" y="1561"/>
                    </a:lnTo>
                    <a:lnTo>
                      <a:pt x="698" y="1561"/>
                    </a:lnTo>
                    <a:lnTo>
                      <a:pt x="700" y="1559"/>
                    </a:lnTo>
                    <a:lnTo>
                      <a:pt x="700" y="1559"/>
                    </a:lnTo>
                    <a:lnTo>
                      <a:pt x="718" y="1543"/>
                    </a:lnTo>
                    <a:lnTo>
                      <a:pt x="718" y="1543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42" y="1521"/>
                    </a:lnTo>
                    <a:lnTo>
                      <a:pt x="742" y="1521"/>
                    </a:lnTo>
                    <a:lnTo>
                      <a:pt x="744" y="1519"/>
                    </a:lnTo>
                    <a:lnTo>
                      <a:pt x="744" y="1519"/>
                    </a:lnTo>
                    <a:lnTo>
                      <a:pt x="764" y="1501"/>
                    </a:lnTo>
                    <a:lnTo>
                      <a:pt x="764" y="1501"/>
                    </a:lnTo>
                    <a:lnTo>
                      <a:pt x="768" y="1497"/>
                    </a:lnTo>
                    <a:lnTo>
                      <a:pt x="768" y="1497"/>
                    </a:lnTo>
                    <a:lnTo>
                      <a:pt x="790" y="1479"/>
                    </a:lnTo>
                    <a:lnTo>
                      <a:pt x="790" y="1479"/>
                    </a:lnTo>
                    <a:lnTo>
                      <a:pt x="792" y="1477"/>
                    </a:lnTo>
                    <a:lnTo>
                      <a:pt x="792" y="1477"/>
                    </a:lnTo>
                    <a:lnTo>
                      <a:pt x="814" y="1457"/>
                    </a:lnTo>
                    <a:lnTo>
                      <a:pt x="814" y="1457"/>
                    </a:lnTo>
                    <a:lnTo>
                      <a:pt x="816" y="1457"/>
                    </a:lnTo>
                    <a:lnTo>
                      <a:pt x="816" y="1457"/>
                    </a:lnTo>
                    <a:lnTo>
                      <a:pt x="840" y="1435"/>
                    </a:lnTo>
                    <a:lnTo>
                      <a:pt x="840" y="1435"/>
                    </a:lnTo>
                    <a:lnTo>
                      <a:pt x="894" y="1393"/>
                    </a:lnTo>
                    <a:lnTo>
                      <a:pt x="894" y="1393"/>
                    </a:lnTo>
                    <a:lnTo>
                      <a:pt x="894" y="1391"/>
                    </a:lnTo>
                    <a:lnTo>
                      <a:pt x="894" y="1391"/>
                    </a:lnTo>
                    <a:lnTo>
                      <a:pt x="948" y="1349"/>
                    </a:lnTo>
                    <a:lnTo>
                      <a:pt x="948" y="1349"/>
                    </a:lnTo>
                    <a:lnTo>
                      <a:pt x="952" y="1349"/>
                    </a:lnTo>
                    <a:lnTo>
                      <a:pt x="952" y="1349"/>
                    </a:lnTo>
                    <a:lnTo>
                      <a:pt x="1006" y="1307"/>
                    </a:lnTo>
                    <a:lnTo>
                      <a:pt x="1006" y="1307"/>
                    </a:lnTo>
                    <a:lnTo>
                      <a:pt x="1008" y="1305"/>
                    </a:lnTo>
                    <a:lnTo>
                      <a:pt x="1008" y="1305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8" y="1261"/>
                    </a:lnTo>
                    <a:lnTo>
                      <a:pt x="1068" y="1261"/>
                    </a:lnTo>
                    <a:lnTo>
                      <a:pt x="1128" y="1221"/>
                    </a:lnTo>
                    <a:lnTo>
                      <a:pt x="1128" y="1221"/>
                    </a:lnTo>
                    <a:lnTo>
                      <a:pt x="1128" y="1219"/>
                    </a:lnTo>
                    <a:lnTo>
                      <a:pt x="1128" y="1219"/>
                    </a:lnTo>
                    <a:lnTo>
                      <a:pt x="1130" y="1219"/>
                    </a:lnTo>
                    <a:lnTo>
                      <a:pt x="1130" y="1219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256" y="1135"/>
                    </a:lnTo>
                    <a:lnTo>
                      <a:pt x="1256" y="1135"/>
                    </a:lnTo>
                    <a:lnTo>
                      <a:pt x="1258" y="1135"/>
                    </a:lnTo>
                    <a:lnTo>
                      <a:pt x="1258" y="1135"/>
                    </a:lnTo>
                    <a:lnTo>
                      <a:pt x="1324" y="1093"/>
                    </a:lnTo>
                    <a:lnTo>
                      <a:pt x="1324" y="1093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42" y="965"/>
                    </a:lnTo>
                    <a:lnTo>
                      <a:pt x="1542" y="965"/>
                    </a:lnTo>
                    <a:lnTo>
                      <a:pt x="1610" y="929"/>
                    </a:lnTo>
                    <a:lnTo>
                      <a:pt x="1610" y="929"/>
                    </a:lnTo>
                    <a:lnTo>
                      <a:pt x="1614" y="927"/>
                    </a:lnTo>
                    <a:lnTo>
                      <a:pt x="1614" y="927"/>
                    </a:lnTo>
                    <a:lnTo>
                      <a:pt x="1680" y="893"/>
                    </a:lnTo>
                    <a:lnTo>
                      <a:pt x="1680" y="893"/>
                    </a:lnTo>
                    <a:lnTo>
                      <a:pt x="1684" y="891"/>
                    </a:lnTo>
                    <a:lnTo>
                      <a:pt x="1684" y="891"/>
                    </a:lnTo>
                    <a:lnTo>
                      <a:pt x="1750" y="859"/>
                    </a:lnTo>
                    <a:lnTo>
                      <a:pt x="1750" y="859"/>
                    </a:lnTo>
                    <a:lnTo>
                      <a:pt x="1752" y="859"/>
                    </a:lnTo>
                    <a:lnTo>
                      <a:pt x="1752" y="859"/>
                    </a:lnTo>
                    <a:lnTo>
                      <a:pt x="1754" y="857"/>
                    </a:lnTo>
                    <a:lnTo>
                      <a:pt x="1754" y="857"/>
                    </a:lnTo>
                    <a:lnTo>
                      <a:pt x="1820" y="827"/>
                    </a:lnTo>
                    <a:lnTo>
                      <a:pt x="1820" y="827"/>
                    </a:lnTo>
                    <a:lnTo>
                      <a:pt x="1822" y="825"/>
                    </a:lnTo>
                    <a:lnTo>
                      <a:pt x="1822" y="82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922" y="781"/>
                    </a:lnTo>
                    <a:lnTo>
                      <a:pt x="1922" y="781"/>
                    </a:lnTo>
                    <a:lnTo>
                      <a:pt x="1924" y="781"/>
                    </a:lnTo>
                    <a:lnTo>
                      <a:pt x="1924" y="781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86" y="755"/>
                    </a:lnTo>
                    <a:lnTo>
                      <a:pt x="1986" y="755"/>
                    </a:lnTo>
                    <a:lnTo>
                      <a:pt x="1990" y="753"/>
                    </a:lnTo>
                    <a:lnTo>
                      <a:pt x="1990" y="753"/>
                    </a:lnTo>
                    <a:lnTo>
                      <a:pt x="2018" y="741"/>
                    </a:lnTo>
                    <a:lnTo>
                      <a:pt x="2018" y="741"/>
                    </a:lnTo>
                    <a:lnTo>
                      <a:pt x="2022" y="741"/>
                    </a:lnTo>
                    <a:lnTo>
                      <a:pt x="2022" y="741"/>
                    </a:lnTo>
                    <a:lnTo>
                      <a:pt x="2050" y="729"/>
                    </a:lnTo>
                    <a:lnTo>
                      <a:pt x="2050" y="729"/>
                    </a:lnTo>
                    <a:lnTo>
                      <a:pt x="2054" y="729"/>
                    </a:lnTo>
                    <a:lnTo>
                      <a:pt x="2054" y="729"/>
                    </a:lnTo>
                    <a:lnTo>
                      <a:pt x="2080" y="719"/>
                    </a:lnTo>
                    <a:lnTo>
                      <a:pt x="2080" y="719"/>
                    </a:lnTo>
                    <a:lnTo>
                      <a:pt x="2082" y="717"/>
                    </a:lnTo>
                    <a:lnTo>
                      <a:pt x="2082" y="717"/>
                    </a:lnTo>
                    <a:lnTo>
                      <a:pt x="2086" y="717"/>
                    </a:lnTo>
                    <a:lnTo>
                      <a:pt x="2086" y="717"/>
                    </a:lnTo>
                    <a:lnTo>
                      <a:pt x="2112" y="707"/>
                    </a:lnTo>
                    <a:lnTo>
                      <a:pt x="2112" y="707"/>
                    </a:lnTo>
                    <a:lnTo>
                      <a:pt x="2116" y="705"/>
                    </a:lnTo>
                    <a:lnTo>
                      <a:pt x="2116" y="705"/>
                    </a:lnTo>
                    <a:lnTo>
                      <a:pt x="2142" y="697"/>
                    </a:lnTo>
                    <a:lnTo>
                      <a:pt x="2142" y="697"/>
                    </a:lnTo>
                    <a:lnTo>
                      <a:pt x="2146" y="695"/>
                    </a:lnTo>
                    <a:lnTo>
                      <a:pt x="2146" y="695"/>
                    </a:lnTo>
                    <a:lnTo>
                      <a:pt x="2172" y="687"/>
                    </a:lnTo>
                    <a:lnTo>
                      <a:pt x="2172" y="687"/>
                    </a:lnTo>
                    <a:lnTo>
                      <a:pt x="2176" y="685"/>
                    </a:lnTo>
                    <a:lnTo>
                      <a:pt x="2176" y="685"/>
                    </a:lnTo>
                    <a:lnTo>
                      <a:pt x="2178" y="685"/>
                    </a:lnTo>
                    <a:lnTo>
                      <a:pt x="2178" y="685"/>
                    </a:lnTo>
                    <a:lnTo>
                      <a:pt x="2202" y="677"/>
                    </a:lnTo>
                    <a:lnTo>
                      <a:pt x="2202" y="677"/>
                    </a:lnTo>
                    <a:lnTo>
                      <a:pt x="2208" y="675"/>
                    </a:lnTo>
                    <a:lnTo>
                      <a:pt x="2208" y="675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6" y="667"/>
                    </a:lnTo>
                    <a:lnTo>
                      <a:pt x="2236" y="667"/>
                    </a:lnTo>
                    <a:lnTo>
                      <a:pt x="2260" y="659"/>
                    </a:lnTo>
                    <a:lnTo>
                      <a:pt x="2260" y="659"/>
                    </a:lnTo>
                    <a:lnTo>
                      <a:pt x="2262" y="659"/>
                    </a:lnTo>
                    <a:lnTo>
                      <a:pt x="2262" y="659"/>
                    </a:lnTo>
                    <a:lnTo>
                      <a:pt x="2264" y="659"/>
                    </a:lnTo>
                    <a:lnTo>
                      <a:pt x="2264" y="659"/>
                    </a:lnTo>
                    <a:lnTo>
                      <a:pt x="2290" y="651"/>
                    </a:lnTo>
                    <a:lnTo>
                      <a:pt x="2290" y="651"/>
                    </a:lnTo>
                    <a:lnTo>
                      <a:pt x="2292" y="651"/>
                    </a:lnTo>
                    <a:lnTo>
                      <a:pt x="2292" y="651"/>
                    </a:lnTo>
                    <a:lnTo>
                      <a:pt x="2316" y="645"/>
                    </a:lnTo>
                    <a:lnTo>
                      <a:pt x="2316" y="645"/>
                    </a:lnTo>
                    <a:lnTo>
                      <a:pt x="2320" y="643"/>
                    </a:lnTo>
                    <a:lnTo>
                      <a:pt x="2320" y="643"/>
                    </a:lnTo>
                    <a:lnTo>
                      <a:pt x="2344" y="637"/>
                    </a:lnTo>
                    <a:lnTo>
                      <a:pt x="2344" y="637"/>
                    </a:lnTo>
                    <a:lnTo>
                      <a:pt x="2348" y="637"/>
                    </a:lnTo>
                    <a:lnTo>
                      <a:pt x="2348" y="637"/>
                    </a:lnTo>
                    <a:lnTo>
                      <a:pt x="2372" y="631"/>
                    </a:lnTo>
                    <a:lnTo>
                      <a:pt x="2372" y="631"/>
                    </a:lnTo>
                    <a:lnTo>
                      <a:pt x="2374" y="631"/>
                    </a:lnTo>
                    <a:lnTo>
                      <a:pt x="2374" y="631"/>
                    </a:lnTo>
                    <a:lnTo>
                      <a:pt x="2396" y="625"/>
                    </a:lnTo>
                    <a:lnTo>
                      <a:pt x="2396" y="625"/>
                    </a:lnTo>
                    <a:lnTo>
                      <a:pt x="2398" y="625"/>
                    </a:lnTo>
                    <a:lnTo>
                      <a:pt x="2398" y="625"/>
                    </a:lnTo>
                    <a:lnTo>
                      <a:pt x="2420" y="621"/>
                    </a:lnTo>
                    <a:lnTo>
                      <a:pt x="2420" y="621"/>
                    </a:lnTo>
                    <a:lnTo>
                      <a:pt x="2424" y="619"/>
                    </a:lnTo>
                    <a:lnTo>
                      <a:pt x="2424" y="619"/>
                    </a:lnTo>
                    <a:lnTo>
                      <a:pt x="2444" y="615"/>
                    </a:lnTo>
                    <a:lnTo>
                      <a:pt x="2444" y="615"/>
                    </a:lnTo>
                    <a:lnTo>
                      <a:pt x="2448" y="615"/>
                    </a:lnTo>
                    <a:lnTo>
                      <a:pt x="2448" y="615"/>
                    </a:lnTo>
                    <a:lnTo>
                      <a:pt x="2468" y="611"/>
                    </a:lnTo>
                    <a:lnTo>
                      <a:pt x="2468" y="611"/>
                    </a:lnTo>
                    <a:lnTo>
                      <a:pt x="2474" y="611"/>
                    </a:lnTo>
                    <a:lnTo>
                      <a:pt x="2474" y="611"/>
                    </a:lnTo>
                    <a:lnTo>
                      <a:pt x="2492" y="607"/>
                    </a:lnTo>
                    <a:lnTo>
                      <a:pt x="2492" y="607"/>
                    </a:lnTo>
                    <a:lnTo>
                      <a:pt x="2498" y="607"/>
                    </a:lnTo>
                    <a:lnTo>
                      <a:pt x="2498" y="607"/>
                    </a:lnTo>
                    <a:lnTo>
                      <a:pt x="2512" y="605"/>
                    </a:lnTo>
                    <a:lnTo>
                      <a:pt x="2512" y="605"/>
                    </a:lnTo>
                    <a:lnTo>
                      <a:pt x="2518" y="605"/>
                    </a:lnTo>
                    <a:lnTo>
                      <a:pt x="2518" y="605"/>
                    </a:lnTo>
                    <a:lnTo>
                      <a:pt x="2536" y="601"/>
                    </a:lnTo>
                    <a:lnTo>
                      <a:pt x="2536" y="601"/>
                    </a:lnTo>
                    <a:lnTo>
                      <a:pt x="2542" y="601"/>
                    </a:lnTo>
                    <a:lnTo>
                      <a:pt x="2542" y="601"/>
                    </a:lnTo>
                    <a:lnTo>
                      <a:pt x="2558" y="599"/>
                    </a:lnTo>
                    <a:lnTo>
                      <a:pt x="2558" y="599"/>
                    </a:lnTo>
                    <a:lnTo>
                      <a:pt x="2560" y="599"/>
                    </a:lnTo>
                    <a:lnTo>
                      <a:pt x="2560" y="599"/>
                    </a:lnTo>
                    <a:lnTo>
                      <a:pt x="2578" y="599"/>
                    </a:lnTo>
                    <a:lnTo>
                      <a:pt x="2578" y="599"/>
                    </a:lnTo>
                    <a:lnTo>
                      <a:pt x="2584" y="597"/>
                    </a:lnTo>
                    <a:lnTo>
                      <a:pt x="2584" y="597"/>
                    </a:lnTo>
                    <a:lnTo>
                      <a:pt x="2600" y="597"/>
                    </a:lnTo>
                    <a:lnTo>
                      <a:pt x="2600" y="597"/>
                    </a:lnTo>
                    <a:lnTo>
                      <a:pt x="2604" y="597"/>
                    </a:lnTo>
                    <a:lnTo>
                      <a:pt x="2604" y="597"/>
                    </a:lnTo>
                    <a:lnTo>
                      <a:pt x="2618" y="597"/>
                    </a:lnTo>
                    <a:lnTo>
                      <a:pt x="2618" y="597"/>
                    </a:lnTo>
                    <a:lnTo>
                      <a:pt x="2622" y="597"/>
                    </a:lnTo>
                    <a:lnTo>
                      <a:pt x="2622" y="597"/>
                    </a:lnTo>
                    <a:lnTo>
                      <a:pt x="2638" y="597"/>
                    </a:lnTo>
                    <a:lnTo>
                      <a:pt x="2638" y="597"/>
                    </a:lnTo>
                    <a:lnTo>
                      <a:pt x="2642" y="597"/>
                    </a:lnTo>
                    <a:lnTo>
                      <a:pt x="2642" y="597"/>
                    </a:lnTo>
                    <a:lnTo>
                      <a:pt x="2658" y="597"/>
                    </a:lnTo>
                    <a:lnTo>
                      <a:pt x="2658" y="597"/>
                    </a:lnTo>
                    <a:lnTo>
                      <a:pt x="2660" y="597"/>
                    </a:lnTo>
                    <a:lnTo>
                      <a:pt x="2660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92" y="599"/>
                    </a:lnTo>
                    <a:lnTo>
                      <a:pt x="2692" y="599"/>
                    </a:lnTo>
                    <a:lnTo>
                      <a:pt x="2694" y="599"/>
                    </a:lnTo>
                    <a:lnTo>
                      <a:pt x="2694" y="599"/>
                    </a:lnTo>
                    <a:lnTo>
                      <a:pt x="2710" y="601"/>
                    </a:lnTo>
                    <a:lnTo>
                      <a:pt x="2710" y="601"/>
                    </a:lnTo>
                    <a:lnTo>
                      <a:pt x="2712" y="601"/>
                    </a:lnTo>
                    <a:lnTo>
                      <a:pt x="2712" y="601"/>
                    </a:lnTo>
                    <a:lnTo>
                      <a:pt x="2724" y="603"/>
                    </a:lnTo>
                    <a:lnTo>
                      <a:pt x="2724" y="603"/>
                    </a:lnTo>
                    <a:lnTo>
                      <a:pt x="2728" y="603"/>
                    </a:lnTo>
                    <a:lnTo>
                      <a:pt x="2728" y="603"/>
                    </a:lnTo>
                    <a:lnTo>
                      <a:pt x="2740" y="605"/>
                    </a:lnTo>
                    <a:lnTo>
                      <a:pt x="2740" y="605"/>
                    </a:lnTo>
                    <a:lnTo>
                      <a:pt x="2742" y="605"/>
                    </a:lnTo>
                    <a:lnTo>
                      <a:pt x="2742" y="605"/>
                    </a:lnTo>
                    <a:lnTo>
                      <a:pt x="2754" y="609"/>
                    </a:lnTo>
                    <a:lnTo>
                      <a:pt x="2754" y="609"/>
                    </a:lnTo>
                    <a:lnTo>
                      <a:pt x="2756" y="609"/>
                    </a:lnTo>
                    <a:lnTo>
                      <a:pt x="2756" y="609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70" y="613"/>
                    </a:lnTo>
                    <a:lnTo>
                      <a:pt x="2770" y="613"/>
                    </a:lnTo>
                    <a:lnTo>
                      <a:pt x="2780" y="615"/>
                    </a:lnTo>
                    <a:lnTo>
                      <a:pt x="2780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92" y="619"/>
                    </a:lnTo>
                    <a:lnTo>
                      <a:pt x="2792" y="619"/>
                    </a:lnTo>
                    <a:lnTo>
                      <a:pt x="2794" y="621"/>
                    </a:lnTo>
                    <a:lnTo>
                      <a:pt x="2794" y="621"/>
                    </a:lnTo>
                    <a:lnTo>
                      <a:pt x="2804" y="625"/>
                    </a:lnTo>
                    <a:lnTo>
                      <a:pt x="2804" y="625"/>
                    </a:lnTo>
                    <a:lnTo>
                      <a:pt x="2806" y="625"/>
                    </a:lnTo>
                    <a:lnTo>
                      <a:pt x="2806" y="625"/>
                    </a:lnTo>
                    <a:lnTo>
                      <a:pt x="2816" y="629"/>
                    </a:lnTo>
                    <a:lnTo>
                      <a:pt x="2816" y="629"/>
                    </a:lnTo>
                    <a:lnTo>
                      <a:pt x="2816" y="631"/>
                    </a:lnTo>
                    <a:lnTo>
                      <a:pt x="2816" y="631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8" y="635"/>
                    </a:lnTo>
                    <a:lnTo>
                      <a:pt x="2828" y="635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46" y="647"/>
                    </a:lnTo>
                    <a:lnTo>
                      <a:pt x="2846" y="647"/>
                    </a:lnTo>
                    <a:lnTo>
                      <a:pt x="2846" y="649"/>
                    </a:lnTo>
                    <a:lnTo>
                      <a:pt x="2846" y="649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</p:grp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20816838-B0DE-4351-B5C8-885D35F9CAA0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9BA4C5E-9346-449D-87A7-BDEC4A2014DF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875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B19A0C-A8B8-419E-B2A7-B11FF2A1C3AA}"/>
              </a:ext>
            </a:extLst>
          </p:cNvPr>
          <p:cNvSpPr/>
          <p:nvPr userDrawn="1"/>
        </p:nvSpPr>
        <p:spPr>
          <a:xfrm>
            <a:off x="6300192" y="771550"/>
            <a:ext cx="2843808" cy="3979385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7838F1AA-5655-44F8-85E1-E0B09DCC3B1C}"/>
              </a:ext>
            </a:extLst>
          </p:cNvPr>
          <p:cNvSpPr/>
          <p:nvPr userDrawn="1"/>
        </p:nvSpPr>
        <p:spPr>
          <a:xfrm rot="20760949">
            <a:off x="6751789" y="3091096"/>
            <a:ext cx="2100333" cy="750162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5" y="771550"/>
            <a:ext cx="5798441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194F6A25-7A46-49AA-82AE-1DF638200E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91746">
            <a:off x="8580814" y="2452711"/>
            <a:ext cx="1082481" cy="2571685"/>
          </a:xfrm>
          <a:prstGeom prst="rect">
            <a:avLst/>
          </a:prstGeom>
        </p:spPr>
      </p:pic>
      <p:sp>
        <p:nvSpPr>
          <p:cNvPr id="48" name="Oval 47">
            <a:extLst>
              <a:ext uri="{FF2B5EF4-FFF2-40B4-BE49-F238E27FC236}">
                <a16:creationId xmlns:a16="http://schemas.microsoft.com/office/drawing/2014/main" id="{DC1F51CA-9137-4790-9F90-F2D739734F19}"/>
              </a:ext>
            </a:extLst>
          </p:cNvPr>
          <p:cNvSpPr/>
          <p:nvPr userDrawn="1"/>
        </p:nvSpPr>
        <p:spPr>
          <a:xfrm>
            <a:off x="7546195" y="2037349"/>
            <a:ext cx="2989370" cy="750162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67686512-77FD-41B4-A4EC-6B7706481A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8234">
            <a:off x="6925236" y="1105460"/>
            <a:ext cx="1196033" cy="2304256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6191DD54-8196-4846-8F2E-BDD86BE44475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692D951-756F-4D38-A136-32CB7A73DE6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2" name="Group 4">
            <a:extLst>
              <a:ext uri="{FF2B5EF4-FFF2-40B4-BE49-F238E27FC236}">
                <a16:creationId xmlns:a16="http://schemas.microsoft.com/office/drawing/2014/main" id="{22BF9B14-BBF5-4052-91DE-C436CE7B1896}"/>
              </a:ext>
            </a:extLst>
          </p:cNvPr>
          <p:cNvGrpSpPr>
            <a:grpSpLocks noChangeAspect="1"/>
          </p:cNvGrpSpPr>
          <p:nvPr userDrawn="1"/>
        </p:nvGrpSpPr>
        <p:grpSpPr bwMode="auto">
          <a:xfrm rot="20653404">
            <a:off x="6975345" y="1370276"/>
            <a:ext cx="980231" cy="1370721"/>
            <a:chOff x="2022" y="376"/>
            <a:chExt cx="1712" cy="2394"/>
          </a:xfrm>
        </p:grpSpPr>
        <p:sp>
          <p:nvSpPr>
            <p:cNvPr id="63" name="Rectangle 5">
              <a:extLst>
                <a:ext uri="{FF2B5EF4-FFF2-40B4-BE49-F238E27FC236}">
                  <a16:creationId xmlns:a16="http://schemas.microsoft.com/office/drawing/2014/main" id="{0CFB3ED1-FFAB-4DC9-A2AB-7C1556FA03C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6" y="852"/>
              <a:ext cx="1708" cy="878"/>
            </a:xfrm>
            <a:prstGeom prst="rect">
              <a:avLst/>
            </a:prstGeom>
            <a:solidFill>
              <a:srgbClr val="99D5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Rectangle 6">
              <a:extLst>
                <a:ext uri="{FF2B5EF4-FFF2-40B4-BE49-F238E27FC236}">
                  <a16:creationId xmlns:a16="http://schemas.microsoft.com/office/drawing/2014/main" id="{DF34D07D-DC68-4330-B7EB-9D2AC834E37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94" y="474"/>
              <a:ext cx="1236" cy="12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7">
              <a:extLst>
                <a:ext uri="{FF2B5EF4-FFF2-40B4-BE49-F238E27FC236}">
                  <a16:creationId xmlns:a16="http://schemas.microsoft.com/office/drawing/2014/main" id="{E5D6271F-8F8D-4768-A3B5-A6E279FC995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26" y="376"/>
              <a:ext cx="320" cy="320"/>
            </a:xfrm>
            <a:custGeom>
              <a:avLst/>
              <a:gdLst>
                <a:gd name="T0" fmla="*/ 320 w 320"/>
                <a:gd name="T1" fmla="*/ 160 h 320"/>
                <a:gd name="T2" fmla="*/ 318 w 320"/>
                <a:gd name="T3" fmla="*/ 192 h 320"/>
                <a:gd name="T4" fmla="*/ 308 w 320"/>
                <a:gd name="T5" fmla="*/ 222 h 320"/>
                <a:gd name="T6" fmla="*/ 292 w 320"/>
                <a:gd name="T7" fmla="*/ 250 h 320"/>
                <a:gd name="T8" fmla="*/ 274 w 320"/>
                <a:gd name="T9" fmla="*/ 274 h 320"/>
                <a:gd name="T10" fmla="*/ 250 w 320"/>
                <a:gd name="T11" fmla="*/ 294 h 320"/>
                <a:gd name="T12" fmla="*/ 222 w 320"/>
                <a:gd name="T13" fmla="*/ 308 h 320"/>
                <a:gd name="T14" fmla="*/ 192 w 320"/>
                <a:gd name="T15" fmla="*/ 318 h 320"/>
                <a:gd name="T16" fmla="*/ 160 w 320"/>
                <a:gd name="T17" fmla="*/ 320 h 320"/>
                <a:gd name="T18" fmla="*/ 144 w 320"/>
                <a:gd name="T19" fmla="*/ 320 h 320"/>
                <a:gd name="T20" fmla="*/ 112 w 320"/>
                <a:gd name="T21" fmla="*/ 314 h 320"/>
                <a:gd name="T22" fmla="*/ 84 w 320"/>
                <a:gd name="T23" fmla="*/ 302 h 320"/>
                <a:gd name="T24" fmla="*/ 58 w 320"/>
                <a:gd name="T25" fmla="*/ 284 h 320"/>
                <a:gd name="T26" fmla="*/ 36 w 320"/>
                <a:gd name="T27" fmla="*/ 262 h 320"/>
                <a:gd name="T28" fmla="*/ 18 w 320"/>
                <a:gd name="T29" fmla="*/ 236 h 320"/>
                <a:gd name="T30" fmla="*/ 6 w 320"/>
                <a:gd name="T31" fmla="*/ 208 h 320"/>
                <a:gd name="T32" fmla="*/ 0 w 320"/>
                <a:gd name="T33" fmla="*/ 176 h 320"/>
                <a:gd name="T34" fmla="*/ 0 w 320"/>
                <a:gd name="T35" fmla="*/ 160 h 320"/>
                <a:gd name="T36" fmla="*/ 2 w 320"/>
                <a:gd name="T37" fmla="*/ 128 h 320"/>
                <a:gd name="T38" fmla="*/ 12 w 320"/>
                <a:gd name="T39" fmla="*/ 98 h 320"/>
                <a:gd name="T40" fmla="*/ 26 w 320"/>
                <a:gd name="T41" fmla="*/ 70 h 320"/>
                <a:gd name="T42" fmla="*/ 46 w 320"/>
                <a:gd name="T43" fmla="*/ 46 h 320"/>
                <a:gd name="T44" fmla="*/ 70 w 320"/>
                <a:gd name="T45" fmla="*/ 26 h 320"/>
                <a:gd name="T46" fmla="*/ 98 w 320"/>
                <a:gd name="T47" fmla="*/ 12 h 320"/>
                <a:gd name="T48" fmla="*/ 128 w 320"/>
                <a:gd name="T49" fmla="*/ 2 h 320"/>
                <a:gd name="T50" fmla="*/ 160 w 320"/>
                <a:gd name="T51" fmla="*/ 0 h 320"/>
                <a:gd name="T52" fmla="*/ 176 w 320"/>
                <a:gd name="T53" fmla="*/ 0 h 320"/>
                <a:gd name="T54" fmla="*/ 208 w 320"/>
                <a:gd name="T55" fmla="*/ 6 h 320"/>
                <a:gd name="T56" fmla="*/ 236 w 320"/>
                <a:gd name="T57" fmla="*/ 18 h 320"/>
                <a:gd name="T58" fmla="*/ 262 w 320"/>
                <a:gd name="T59" fmla="*/ 36 h 320"/>
                <a:gd name="T60" fmla="*/ 284 w 320"/>
                <a:gd name="T61" fmla="*/ 58 h 320"/>
                <a:gd name="T62" fmla="*/ 300 w 320"/>
                <a:gd name="T63" fmla="*/ 84 h 320"/>
                <a:gd name="T64" fmla="*/ 314 w 320"/>
                <a:gd name="T65" fmla="*/ 112 h 320"/>
                <a:gd name="T66" fmla="*/ 320 w 320"/>
                <a:gd name="T67" fmla="*/ 144 h 320"/>
                <a:gd name="T68" fmla="*/ 320 w 320"/>
                <a:gd name="T69" fmla="*/ 16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20" h="320">
                  <a:moveTo>
                    <a:pt x="320" y="160"/>
                  </a:moveTo>
                  <a:lnTo>
                    <a:pt x="320" y="160"/>
                  </a:lnTo>
                  <a:lnTo>
                    <a:pt x="320" y="176"/>
                  </a:lnTo>
                  <a:lnTo>
                    <a:pt x="318" y="192"/>
                  </a:lnTo>
                  <a:lnTo>
                    <a:pt x="314" y="208"/>
                  </a:lnTo>
                  <a:lnTo>
                    <a:pt x="308" y="222"/>
                  </a:lnTo>
                  <a:lnTo>
                    <a:pt x="300" y="236"/>
                  </a:lnTo>
                  <a:lnTo>
                    <a:pt x="292" y="250"/>
                  </a:lnTo>
                  <a:lnTo>
                    <a:pt x="284" y="262"/>
                  </a:lnTo>
                  <a:lnTo>
                    <a:pt x="274" y="274"/>
                  </a:lnTo>
                  <a:lnTo>
                    <a:pt x="262" y="284"/>
                  </a:lnTo>
                  <a:lnTo>
                    <a:pt x="250" y="294"/>
                  </a:lnTo>
                  <a:lnTo>
                    <a:pt x="236" y="302"/>
                  </a:lnTo>
                  <a:lnTo>
                    <a:pt x="222" y="308"/>
                  </a:lnTo>
                  <a:lnTo>
                    <a:pt x="208" y="314"/>
                  </a:lnTo>
                  <a:lnTo>
                    <a:pt x="192" y="318"/>
                  </a:lnTo>
                  <a:lnTo>
                    <a:pt x="176" y="320"/>
                  </a:lnTo>
                  <a:lnTo>
                    <a:pt x="160" y="320"/>
                  </a:lnTo>
                  <a:lnTo>
                    <a:pt x="160" y="320"/>
                  </a:lnTo>
                  <a:lnTo>
                    <a:pt x="144" y="320"/>
                  </a:lnTo>
                  <a:lnTo>
                    <a:pt x="128" y="318"/>
                  </a:lnTo>
                  <a:lnTo>
                    <a:pt x="112" y="314"/>
                  </a:lnTo>
                  <a:lnTo>
                    <a:pt x="98" y="308"/>
                  </a:lnTo>
                  <a:lnTo>
                    <a:pt x="84" y="302"/>
                  </a:lnTo>
                  <a:lnTo>
                    <a:pt x="70" y="294"/>
                  </a:lnTo>
                  <a:lnTo>
                    <a:pt x="58" y="284"/>
                  </a:lnTo>
                  <a:lnTo>
                    <a:pt x="46" y="274"/>
                  </a:lnTo>
                  <a:lnTo>
                    <a:pt x="36" y="262"/>
                  </a:lnTo>
                  <a:lnTo>
                    <a:pt x="26" y="250"/>
                  </a:lnTo>
                  <a:lnTo>
                    <a:pt x="18" y="236"/>
                  </a:lnTo>
                  <a:lnTo>
                    <a:pt x="12" y="222"/>
                  </a:lnTo>
                  <a:lnTo>
                    <a:pt x="6" y="208"/>
                  </a:lnTo>
                  <a:lnTo>
                    <a:pt x="2" y="192"/>
                  </a:lnTo>
                  <a:lnTo>
                    <a:pt x="0" y="176"/>
                  </a:lnTo>
                  <a:lnTo>
                    <a:pt x="0" y="160"/>
                  </a:lnTo>
                  <a:lnTo>
                    <a:pt x="0" y="160"/>
                  </a:lnTo>
                  <a:lnTo>
                    <a:pt x="0" y="144"/>
                  </a:lnTo>
                  <a:lnTo>
                    <a:pt x="2" y="128"/>
                  </a:lnTo>
                  <a:lnTo>
                    <a:pt x="6" y="112"/>
                  </a:lnTo>
                  <a:lnTo>
                    <a:pt x="12" y="98"/>
                  </a:lnTo>
                  <a:lnTo>
                    <a:pt x="18" y="84"/>
                  </a:lnTo>
                  <a:lnTo>
                    <a:pt x="26" y="70"/>
                  </a:lnTo>
                  <a:lnTo>
                    <a:pt x="36" y="58"/>
                  </a:lnTo>
                  <a:lnTo>
                    <a:pt x="46" y="46"/>
                  </a:lnTo>
                  <a:lnTo>
                    <a:pt x="58" y="36"/>
                  </a:lnTo>
                  <a:lnTo>
                    <a:pt x="70" y="26"/>
                  </a:lnTo>
                  <a:lnTo>
                    <a:pt x="84" y="18"/>
                  </a:lnTo>
                  <a:lnTo>
                    <a:pt x="98" y="12"/>
                  </a:lnTo>
                  <a:lnTo>
                    <a:pt x="112" y="6"/>
                  </a:lnTo>
                  <a:lnTo>
                    <a:pt x="128" y="2"/>
                  </a:lnTo>
                  <a:lnTo>
                    <a:pt x="144" y="0"/>
                  </a:lnTo>
                  <a:lnTo>
                    <a:pt x="160" y="0"/>
                  </a:lnTo>
                  <a:lnTo>
                    <a:pt x="160" y="0"/>
                  </a:lnTo>
                  <a:lnTo>
                    <a:pt x="176" y="0"/>
                  </a:lnTo>
                  <a:lnTo>
                    <a:pt x="192" y="2"/>
                  </a:lnTo>
                  <a:lnTo>
                    <a:pt x="208" y="6"/>
                  </a:lnTo>
                  <a:lnTo>
                    <a:pt x="222" y="12"/>
                  </a:lnTo>
                  <a:lnTo>
                    <a:pt x="236" y="18"/>
                  </a:lnTo>
                  <a:lnTo>
                    <a:pt x="250" y="26"/>
                  </a:lnTo>
                  <a:lnTo>
                    <a:pt x="262" y="36"/>
                  </a:lnTo>
                  <a:lnTo>
                    <a:pt x="274" y="46"/>
                  </a:lnTo>
                  <a:lnTo>
                    <a:pt x="284" y="58"/>
                  </a:lnTo>
                  <a:lnTo>
                    <a:pt x="292" y="70"/>
                  </a:lnTo>
                  <a:lnTo>
                    <a:pt x="300" y="84"/>
                  </a:lnTo>
                  <a:lnTo>
                    <a:pt x="308" y="98"/>
                  </a:lnTo>
                  <a:lnTo>
                    <a:pt x="314" y="112"/>
                  </a:lnTo>
                  <a:lnTo>
                    <a:pt x="318" y="128"/>
                  </a:lnTo>
                  <a:lnTo>
                    <a:pt x="320" y="144"/>
                  </a:lnTo>
                  <a:lnTo>
                    <a:pt x="320" y="160"/>
                  </a:lnTo>
                  <a:lnTo>
                    <a:pt x="320" y="16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Rectangle 8">
              <a:extLst>
                <a:ext uri="{FF2B5EF4-FFF2-40B4-BE49-F238E27FC236}">
                  <a16:creationId xmlns:a16="http://schemas.microsoft.com/office/drawing/2014/main" id="{A4B4E2B3-9912-4FDF-BC26-AA34E2B7D9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200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Rectangle 9">
              <a:extLst>
                <a:ext uri="{FF2B5EF4-FFF2-40B4-BE49-F238E27FC236}">
                  <a16:creationId xmlns:a16="http://schemas.microsoft.com/office/drawing/2014/main" id="{126A975C-8EE6-416B-A9EE-678EAA39011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374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Rectangle 10">
              <a:extLst>
                <a:ext uri="{FF2B5EF4-FFF2-40B4-BE49-F238E27FC236}">
                  <a16:creationId xmlns:a16="http://schemas.microsoft.com/office/drawing/2014/main" id="{EEF9FEF2-52CD-4CB1-BAB7-CE96FB1D453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546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Rectangle 11">
              <a:extLst>
                <a:ext uri="{FF2B5EF4-FFF2-40B4-BE49-F238E27FC236}">
                  <a16:creationId xmlns:a16="http://schemas.microsoft.com/office/drawing/2014/main" id="{B9A0D8C6-1316-4725-85AE-9C2EF66D89D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720"/>
              <a:ext cx="123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Rectangle 12">
              <a:extLst>
                <a:ext uri="{FF2B5EF4-FFF2-40B4-BE49-F238E27FC236}">
                  <a16:creationId xmlns:a16="http://schemas.microsoft.com/office/drawing/2014/main" id="{7CB710E1-A569-4E9C-8440-2B043D8D92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6" y="1960"/>
              <a:ext cx="1136" cy="11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46DD3DC7-5E60-4969-9CB8-CEC198B7744F}"/>
              </a:ext>
            </a:extLst>
          </p:cNvPr>
          <p:cNvGrpSpPr/>
          <p:nvPr userDrawn="1"/>
        </p:nvGrpSpPr>
        <p:grpSpPr>
          <a:xfrm>
            <a:off x="7311522" y="1762872"/>
            <a:ext cx="275639" cy="276495"/>
            <a:chOff x="6502119" y="1760805"/>
            <a:chExt cx="380508" cy="381690"/>
          </a:xfrm>
        </p:grpSpPr>
        <p:sp>
          <p:nvSpPr>
            <p:cNvPr id="72" name="Freeform 9">
              <a:extLst>
                <a:ext uri="{FF2B5EF4-FFF2-40B4-BE49-F238E27FC236}">
                  <a16:creationId xmlns:a16="http://schemas.microsoft.com/office/drawing/2014/main" id="{F0478EAE-46A2-4327-AFD3-E52512C5414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 rot="20563313">
              <a:off x="6502119" y="1760805"/>
              <a:ext cx="380508" cy="381690"/>
            </a:xfrm>
            <a:custGeom>
              <a:avLst/>
              <a:gdLst>
                <a:gd name="T0" fmla="*/ 290 w 644"/>
                <a:gd name="T1" fmla="*/ 2 h 646"/>
                <a:gd name="T2" fmla="*/ 198 w 644"/>
                <a:gd name="T3" fmla="*/ 26 h 646"/>
                <a:gd name="T4" fmla="*/ 118 w 644"/>
                <a:gd name="T5" fmla="*/ 74 h 646"/>
                <a:gd name="T6" fmla="*/ 56 w 644"/>
                <a:gd name="T7" fmla="*/ 142 h 646"/>
                <a:gd name="T8" fmla="*/ 14 w 644"/>
                <a:gd name="T9" fmla="*/ 228 h 646"/>
                <a:gd name="T10" fmla="*/ 0 w 644"/>
                <a:gd name="T11" fmla="*/ 322 h 646"/>
                <a:gd name="T12" fmla="*/ 6 w 644"/>
                <a:gd name="T13" fmla="*/ 388 h 646"/>
                <a:gd name="T14" fmla="*/ 40 w 644"/>
                <a:gd name="T15" fmla="*/ 476 h 646"/>
                <a:gd name="T16" fmla="*/ 94 w 644"/>
                <a:gd name="T17" fmla="*/ 550 h 646"/>
                <a:gd name="T18" fmla="*/ 170 w 644"/>
                <a:gd name="T19" fmla="*/ 606 h 646"/>
                <a:gd name="T20" fmla="*/ 258 w 644"/>
                <a:gd name="T21" fmla="*/ 638 h 646"/>
                <a:gd name="T22" fmla="*/ 322 w 644"/>
                <a:gd name="T23" fmla="*/ 646 h 646"/>
                <a:gd name="T24" fmla="*/ 418 w 644"/>
                <a:gd name="T25" fmla="*/ 630 h 646"/>
                <a:gd name="T26" fmla="*/ 502 w 644"/>
                <a:gd name="T27" fmla="*/ 590 h 646"/>
                <a:gd name="T28" fmla="*/ 572 w 644"/>
                <a:gd name="T29" fmla="*/ 528 h 646"/>
                <a:gd name="T30" fmla="*/ 620 w 644"/>
                <a:gd name="T31" fmla="*/ 448 h 646"/>
                <a:gd name="T32" fmla="*/ 644 w 644"/>
                <a:gd name="T33" fmla="*/ 356 h 646"/>
                <a:gd name="T34" fmla="*/ 644 w 644"/>
                <a:gd name="T35" fmla="*/ 290 h 646"/>
                <a:gd name="T36" fmla="*/ 620 w 644"/>
                <a:gd name="T37" fmla="*/ 198 h 646"/>
                <a:gd name="T38" fmla="*/ 572 w 644"/>
                <a:gd name="T39" fmla="*/ 118 h 646"/>
                <a:gd name="T40" fmla="*/ 502 w 644"/>
                <a:gd name="T41" fmla="*/ 56 h 646"/>
                <a:gd name="T42" fmla="*/ 418 w 644"/>
                <a:gd name="T43" fmla="*/ 14 h 646"/>
                <a:gd name="T44" fmla="*/ 322 w 644"/>
                <a:gd name="T45" fmla="*/ 0 h 646"/>
                <a:gd name="T46" fmla="*/ 322 w 644"/>
                <a:gd name="T47" fmla="*/ 626 h 646"/>
                <a:gd name="T48" fmla="*/ 232 w 644"/>
                <a:gd name="T49" fmla="*/ 612 h 646"/>
                <a:gd name="T50" fmla="*/ 154 w 644"/>
                <a:gd name="T51" fmla="*/ 574 h 646"/>
                <a:gd name="T52" fmla="*/ 90 w 644"/>
                <a:gd name="T53" fmla="*/ 514 h 646"/>
                <a:gd name="T54" fmla="*/ 44 w 644"/>
                <a:gd name="T55" fmla="*/ 440 h 646"/>
                <a:gd name="T56" fmla="*/ 22 w 644"/>
                <a:gd name="T57" fmla="*/ 354 h 646"/>
                <a:gd name="T58" fmla="*/ 22 w 644"/>
                <a:gd name="T59" fmla="*/ 292 h 646"/>
                <a:gd name="T60" fmla="*/ 44 w 644"/>
                <a:gd name="T61" fmla="*/ 206 h 646"/>
                <a:gd name="T62" fmla="*/ 90 w 644"/>
                <a:gd name="T63" fmla="*/ 130 h 646"/>
                <a:gd name="T64" fmla="*/ 154 w 644"/>
                <a:gd name="T65" fmla="*/ 72 h 646"/>
                <a:gd name="T66" fmla="*/ 232 w 644"/>
                <a:gd name="T67" fmla="*/ 34 h 646"/>
                <a:gd name="T68" fmla="*/ 322 w 644"/>
                <a:gd name="T69" fmla="*/ 20 h 646"/>
                <a:gd name="T70" fmla="*/ 384 w 644"/>
                <a:gd name="T71" fmla="*/ 26 h 646"/>
                <a:gd name="T72" fmla="*/ 466 w 644"/>
                <a:gd name="T73" fmla="*/ 56 h 646"/>
                <a:gd name="T74" fmla="*/ 536 w 644"/>
                <a:gd name="T75" fmla="*/ 110 h 646"/>
                <a:gd name="T76" fmla="*/ 588 w 644"/>
                <a:gd name="T77" fmla="*/ 178 h 646"/>
                <a:gd name="T78" fmla="*/ 618 w 644"/>
                <a:gd name="T79" fmla="*/ 262 h 646"/>
                <a:gd name="T80" fmla="*/ 624 w 644"/>
                <a:gd name="T81" fmla="*/ 322 h 646"/>
                <a:gd name="T82" fmla="*/ 612 w 644"/>
                <a:gd name="T83" fmla="*/ 412 h 646"/>
                <a:gd name="T84" fmla="*/ 574 w 644"/>
                <a:gd name="T85" fmla="*/ 492 h 646"/>
                <a:gd name="T86" fmla="*/ 514 w 644"/>
                <a:gd name="T87" fmla="*/ 556 h 646"/>
                <a:gd name="T88" fmla="*/ 440 w 644"/>
                <a:gd name="T89" fmla="*/ 602 h 646"/>
                <a:gd name="T90" fmla="*/ 354 w 644"/>
                <a:gd name="T91" fmla="*/ 624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44" h="646">
                  <a:moveTo>
                    <a:pt x="322" y="0"/>
                  </a:moveTo>
                  <a:lnTo>
                    <a:pt x="322" y="0"/>
                  </a:lnTo>
                  <a:lnTo>
                    <a:pt x="290" y="2"/>
                  </a:lnTo>
                  <a:lnTo>
                    <a:pt x="258" y="6"/>
                  </a:lnTo>
                  <a:lnTo>
                    <a:pt x="226" y="14"/>
                  </a:lnTo>
                  <a:lnTo>
                    <a:pt x="198" y="26"/>
                  </a:lnTo>
                  <a:lnTo>
                    <a:pt x="170" y="40"/>
                  </a:lnTo>
                  <a:lnTo>
                    <a:pt x="142" y="56"/>
                  </a:lnTo>
                  <a:lnTo>
                    <a:pt x="118" y="74"/>
                  </a:lnTo>
                  <a:lnTo>
                    <a:pt x="94" y="94"/>
                  </a:lnTo>
                  <a:lnTo>
                    <a:pt x="74" y="118"/>
                  </a:lnTo>
                  <a:lnTo>
                    <a:pt x="56" y="142"/>
                  </a:lnTo>
                  <a:lnTo>
                    <a:pt x="40" y="170"/>
                  </a:lnTo>
                  <a:lnTo>
                    <a:pt x="26" y="198"/>
                  </a:lnTo>
                  <a:lnTo>
                    <a:pt x="14" y="228"/>
                  </a:lnTo>
                  <a:lnTo>
                    <a:pt x="6" y="258"/>
                  </a:lnTo>
                  <a:lnTo>
                    <a:pt x="2" y="290"/>
                  </a:lnTo>
                  <a:lnTo>
                    <a:pt x="0" y="322"/>
                  </a:lnTo>
                  <a:lnTo>
                    <a:pt x="0" y="322"/>
                  </a:lnTo>
                  <a:lnTo>
                    <a:pt x="2" y="356"/>
                  </a:lnTo>
                  <a:lnTo>
                    <a:pt x="6" y="388"/>
                  </a:lnTo>
                  <a:lnTo>
                    <a:pt x="14" y="418"/>
                  </a:lnTo>
                  <a:lnTo>
                    <a:pt x="26" y="448"/>
                  </a:lnTo>
                  <a:lnTo>
                    <a:pt x="40" y="476"/>
                  </a:lnTo>
                  <a:lnTo>
                    <a:pt x="56" y="502"/>
                  </a:lnTo>
                  <a:lnTo>
                    <a:pt x="74" y="528"/>
                  </a:lnTo>
                  <a:lnTo>
                    <a:pt x="94" y="550"/>
                  </a:lnTo>
                  <a:lnTo>
                    <a:pt x="118" y="572"/>
                  </a:lnTo>
                  <a:lnTo>
                    <a:pt x="142" y="590"/>
                  </a:lnTo>
                  <a:lnTo>
                    <a:pt x="170" y="606"/>
                  </a:lnTo>
                  <a:lnTo>
                    <a:pt x="198" y="620"/>
                  </a:lnTo>
                  <a:lnTo>
                    <a:pt x="226" y="630"/>
                  </a:lnTo>
                  <a:lnTo>
                    <a:pt x="258" y="638"/>
                  </a:lnTo>
                  <a:lnTo>
                    <a:pt x="290" y="644"/>
                  </a:lnTo>
                  <a:lnTo>
                    <a:pt x="322" y="646"/>
                  </a:lnTo>
                  <a:lnTo>
                    <a:pt x="322" y="646"/>
                  </a:lnTo>
                  <a:lnTo>
                    <a:pt x="356" y="644"/>
                  </a:lnTo>
                  <a:lnTo>
                    <a:pt x="388" y="638"/>
                  </a:lnTo>
                  <a:lnTo>
                    <a:pt x="418" y="630"/>
                  </a:lnTo>
                  <a:lnTo>
                    <a:pt x="448" y="620"/>
                  </a:lnTo>
                  <a:lnTo>
                    <a:pt x="476" y="606"/>
                  </a:lnTo>
                  <a:lnTo>
                    <a:pt x="502" y="590"/>
                  </a:lnTo>
                  <a:lnTo>
                    <a:pt x="528" y="572"/>
                  </a:lnTo>
                  <a:lnTo>
                    <a:pt x="550" y="550"/>
                  </a:lnTo>
                  <a:lnTo>
                    <a:pt x="572" y="528"/>
                  </a:lnTo>
                  <a:lnTo>
                    <a:pt x="590" y="502"/>
                  </a:lnTo>
                  <a:lnTo>
                    <a:pt x="606" y="476"/>
                  </a:lnTo>
                  <a:lnTo>
                    <a:pt x="620" y="448"/>
                  </a:lnTo>
                  <a:lnTo>
                    <a:pt x="630" y="418"/>
                  </a:lnTo>
                  <a:lnTo>
                    <a:pt x="638" y="388"/>
                  </a:lnTo>
                  <a:lnTo>
                    <a:pt x="644" y="356"/>
                  </a:lnTo>
                  <a:lnTo>
                    <a:pt x="644" y="322"/>
                  </a:lnTo>
                  <a:lnTo>
                    <a:pt x="644" y="322"/>
                  </a:lnTo>
                  <a:lnTo>
                    <a:pt x="644" y="290"/>
                  </a:lnTo>
                  <a:lnTo>
                    <a:pt x="638" y="258"/>
                  </a:lnTo>
                  <a:lnTo>
                    <a:pt x="630" y="228"/>
                  </a:lnTo>
                  <a:lnTo>
                    <a:pt x="620" y="198"/>
                  </a:lnTo>
                  <a:lnTo>
                    <a:pt x="606" y="170"/>
                  </a:lnTo>
                  <a:lnTo>
                    <a:pt x="590" y="142"/>
                  </a:lnTo>
                  <a:lnTo>
                    <a:pt x="572" y="118"/>
                  </a:lnTo>
                  <a:lnTo>
                    <a:pt x="550" y="94"/>
                  </a:lnTo>
                  <a:lnTo>
                    <a:pt x="528" y="74"/>
                  </a:lnTo>
                  <a:lnTo>
                    <a:pt x="502" y="56"/>
                  </a:lnTo>
                  <a:lnTo>
                    <a:pt x="476" y="40"/>
                  </a:lnTo>
                  <a:lnTo>
                    <a:pt x="448" y="26"/>
                  </a:lnTo>
                  <a:lnTo>
                    <a:pt x="418" y="14"/>
                  </a:lnTo>
                  <a:lnTo>
                    <a:pt x="388" y="6"/>
                  </a:lnTo>
                  <a:lnTo>
                    <a:pt x="356" y="2"/>
                  </a:lnTo>
                  <a:lnTo>
                    <a:pt x="322" y="0"/>
                  </a:lnTo>
                  <a:lnTo>
                    <a:pt x="322" y="0"/>
                  </a:lnTo>
                  <a:close/>
                  <a:moveTo>
                    <a:pt x="322" y="626"/>
                  </a:moveTo>
                  <a:lnTo>
                    <a:pt x="322" y="626"/>
                  </a:lnTo>
                  <a:lnTo>
                    <a:pt x="292" y="624"/>
                  </a:lnTo>
                  <a:lnTo>
                    <a:pt x="262" y="618"/>
                  </a:lnTo>
                  <a:lnTo>
                    <a:pt x="232" y="612"/>
                  </a:lnTo>
                  <a:lnTo>
                    <a:pt x="204" y="602"/>
                  </a:lnTo>
                  <a:lnTo>
                    <a:pt x="178" y="588"/>
                  </a:lnTo>
                  <a:lnTo>
                    <a:pt x="154" y="574"/>
                  </a:lnTo>
                  <a:lnTo>
                    <a:pt x="130" y="556"/>
                  </a:lnTo>
                  <a:lnTo>
                    <a:pt x="108" y="536"/>
                  </a:lnTo>
                  <a:lnTo>
                    <a:pt x="90" y="514"/>
                  </a:lnTo>
                  <a:lnTo>
                    <a:pt x="72" y="492"/>
                  </a:lnTo>
                  <a:lnTo>
                    <a:pt x="56" y="466"/>
                  </a:lnTo>
                  <a:lnTo>
                    <a:pt x="44" y="440"/>
                  </a:lnTo>
                  <a:lnTo>
                    <a:pt x="34" y="412"/>
                  </a:lnTo>
                  <a:lnTo>
                    <a:pt x="26" y="384"/>
                  </a:lnTo>
                  <a:lnTo>
                    <a:pt x="22" y="354"/>
                  </a:lnTo>
                  <a:lnTo>
                    <a:pt x="20" y="322"/>
                  </a:lnTo>
                  <a:lnTo>
                    <a:pt x="20" y="322"/>
                  </a:lnTo>
                  <a:lnTo>
                    <a:pt x="22" y="292"/>
                  </a:lnTo>
                  <a:lnTo>
                    <a:pt x="26" y="262"/>
                  </a:lnTo>
                  <a:lnTo>
                    <a:pt x="34" y="232"/>
                  </a:lnTo>
                  <a:lnTo>
                    <a:pt x="44" y="206"/>
                  </a:lnTo>
                  <a:lnTo>
                    <a:pt x="56" y="178"/>
                  </a:lnTo>
                  <a:lnTo>
                    <a:pt x="72" y="154"/>
                  </a:lnTo>
                  <a:lnTo>
                    <a:pt x="90" y="130"/>
                  </a:lnTo>
                  <a:lnTo>
                    <a:pt x="108" y="110"/>
                  </a:lnTo>
                  <a:lnTo>
                    <a:pt x="130" y="90"/>
                  </a:lnTo>
                  <a:lnTo>
                    <a:pt x="154" y="72"/>
                  </a:lnTo>
                  <a:lnTo>
                    <a:pt x="178" y="56"/>
                  </a:lnTo>
                  <a:lnTo>
                    <a:pt x="204" y="44"/>
                  </a:lnTo>
                  <a:lnTo>
                    <a:pt x="232" y="34"/>
                  </a:lnTo>
                  <a:lnTo>
                    <a:pt x="262" y="26"/>
                  </a:lnTo>
                  <a:lnTo>
                    <a:pt x="292" y="22"/>
                  </a:lnTo>
                  <a:lnTo>
                    <a:pt x="322" y="20"/>
                  </a:lnTo>
                  <a:lnTo>
                    <a:pt x="322" y="20"/>
                  </a:lnTo>
                  <a:lnTo>
                    <a:pt x="354" y="22"/>
                  </a:lnTo>
                  <a:lnTo>
                    <a:pt x="384" y="26"/>
                  </a:lnTo>
                  <a:lnTo>
                    <a:pt x="412" y="34"/>
                  </a:lnTo>
                  <a:lnTo>
                    <a:pt x="440" y="44"/>
                  </a:lnTo>
                  <a:lnTo>
                    <a:pt x="466" y="56"/>
                  </a:lnTo>
                  <a:lnTo>
                    <a:pt x="492" y="72"/>
                  </a:lnTo>
                  <a:lnTo>
                    <a:pt x="514" y="90"/>
                  </a:lnTo>
                  <a:lnTo>
                    <a:pt x="536" y="110"/>
                  </a:lnTo>
                  <a:lnTo>
                    <a:pt x="556" y="130"/>
                  </a:lnTo>
                  <a:lnTo>
                    <a:pt x="574" y="154"/>
                  </a:lnTo>
                  <a:lnTo>
                    <a:pt x="588" y="178"/>
                  </a:lnTo>
                  <a:lnTo>
                    <a:pt x="602" y="206"/>
                  </a:lnTo>
                  <a:lnTo>
                    <a:pt x="612" y="232"/>
                  </a:lnTo>
                  <a:lnTo>
                    <a:pt x="618" y="262"/>
                  </a:lnTo>
                  <a:lnTo>
                    <a:pt x="624" y="292"/>
                  </a:lnTo>
                  <a:lnTo>
                    <a:pt x="624" y="322"/>
                  </a:lnTo>
                  <a:lnTo>
                    <a:pt x="624" y="322"/>
                  </a:lnTo>
                  <a:lnTo>
                    <a:pt x="624" y="354"/>
                  </a:lnTo>
                  <a:lnTo>
                    <a:pt x="618" y="384"/>
                  </a:lnTo>
                  <a:lnTo>
                    <a:pt x="612" y="412"/>
                  </a:lnTo>
                  <a:lnTo>
                    <a:pt x="602" y="440"/>
                  </a:lnTo>
                  <a:lnTo>
                    <a:pt x="588" y="466"/>
                  </a:lnTo>
                  <a:lnTo>
                    <a:pt x="574" y="492"/>
                  </a:lnTo>
                  <a:lnTo>
                    <a:pt x="556" y="514"/>
                  </a:lnTo>
                  <a:lnTo>
                    <a:pt x="536" y="536"/>
                  </a:lnTo>
                  <a:lnTo>
                    <a:pt x="514" y="556"/>
                  </a:lnTo>
                  <a:lnTo>
                    <a:pt x="492" y="574"/>
                  </a:lnTo>
                  <a:lnTo>
                    <a:pt x="466" y="588"/>
                  </a:lnTo>
                  <a:lnTo>
                    <a:pt x="440" y="602"/>
                  </a:lnTo>
                  <a:lnTo>
                    <a:pt x="412" y="612"/>
                  </a:lnTo>
                  <a:lnTo>
                    <a:pt x="384" y="618"/>
                  </a:lnTo>
                  <a:lnTo>
                    <a:pt x="354" y="624"/>
                  </a:lnTo>
                  <a:lnTo>
                    <a:pt x="322" y="626"/>
                  </a:lnTo>
                  <a:lnTo>
                    <a:pt x="322" y="6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10">
              <a:extLst>
                <a:ext uri="{FF2B5EF4-FFF2-40B4-BE49-F238E27FC236}">
                  <a16:creationId xmlns:a16="http://schemas.microsoft.com/office/drawing/2014/main" id="{629838FB-9F64-4EF3-9965-9E836A4DD17D}"/>
                </a:ext>
              </a:extLst>
            </p:cNvPr>
            <p:cNvSpPr>
              <a:spLocks/>
            </p:cNvSpPr>
            <p:nvPr userDrawn="1"/>
          </p:nvSpPr>
          <p:spPr bwMode="auto">
            <a:xfrm rot="20563313">
              <a:off x="6631199" y="1856465"/>
              <a:ext cx="160712" cy="178437"/>
            </a:xfrm>
            <a:custGeom>
              <a:avLst/>
              <a:gdLst>
                <a:gd name="T0" fmla="*/ 0 w 272"/>
                <a:gd name="T1" fmla="*/ 302 h 302"/>
                <a:gd name="T2" fmla="*/ 272 w 272"/>
                <a:gd name="T3" fmla="*/ 150 h 302"/>
                <a:gd name="T4" fmla="*/ 0 w 272"/>
                <a:gd name="T5" fmla="*/ 0 h 302"/>
                <a:gd name="T6" fmla="*/ 0 w 272"/>
                <a:gd name="T7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2" h="302">
                  <a:moveTo>
                    <a:pt x="0" y="302"/>
                  </a:moveTo>
                  <a:lnTo>
                    <a:pt x="272" y="150"/>
                  </a:lnTo>
                  <a:lnTo>
                    <a:pt x="0" y="0"/>
                  </a:lnTo>
                  <a:lnTo>
                    <a:pt x="0" y="3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47" name="Picture 46">
            <a:extLst>
              <a:ext uri="{FF2B5EF4-FFF2-40B4-BE49-F238E27FC236}">
                <a16:creationId xmlns:a16="http://schemas.microsoft.com/office/drawing/2014/main" id="{6AA9B9F3-A646-4B9D-8430-3077EADD16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6296129" y="2245130"/>
            <a:ext cx="1074325" cy="254641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D1026842-4D37-4258-BF7F-CFE766033DB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219" y="1059582"/>
            <a:ext cx="2655143" cy="1296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9195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C21920F5-C6AB-4BA4-9EF7-06A09338B08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12160" y="763455"/>
            <a:ext cx="2830761" cy="3987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5472608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11B9BC-F6A2-4854-BD74-3CC92B9ABAE9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836430-19B8-4FE0-BA80-AADB6073DB3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BBFF7FA-610A-4EDC-8A0A-5CF44ED25486}"/>
              </a:ext>
            </a:extLst>
          </p:cNvPr>
          <p:cNvGrpSpPr/>
          <p:nvPr userDrawn="1"/>
        </p:nvGrpSpPr>
        <p:grpSpPr>
          <a:xfrm rot="20150758">
            <a:off x="5950979" y="1067856"/>
            <a:ext cx="506574" cy="533653"/>
            <a:chOff x="-612775" y="963613"/>
            <a:chExt cx="3444876" cy="36290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B0BC764F-2C62-4EFF-B94D-1B8C48B195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E559868A-BFF7-4D8E-9B87-366D2771DF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FE03A969-9AB7-45B1-9092-5D03078C31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B48F32BB-2CF6-4FEC-91FD-86A2C66C60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4E312555-53BE-45A1-AEA2-27A7A5D195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DEE8B4F2-E509-4E19-AC07-B3AB879013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339E0A5F-2CCF-4ED5-BD7B-FBCB6205A32D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1876F9B4-14FA-4C79-AF1E-59DCADCC67D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394736C5-49EB-460A-9EFA-AEDBB1942B52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94372ECE-71EF-4F1F-836E-3A2C6082DB96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718CFD82-C3B6-432A-8B50-F6EB322478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grpSp>
        <p:nvGrpSpPr>
          <p:cNvPr id="25" name="Group 18">
            <a:extLst>
              <a:ext uri="{FF2B5EF4-FFF2-40B4-BE49-F238E27FC236}">
                <a16:creationId xmlns:a16="http://schemas.microsoft.com/office/drawing/2014/main" id="{B4363B8E-0C9A-4163-884C-ADCA5B61C1C6}"/>
              </a:ext>
            </a:extLst>
          </p:cNvPr>
          <p:cNvGrpSpPr>
            <a:grpSpLocks noChangeAspect="1"/>
          </p:cNvGrpSpPr>
          <p:nvPr/>
        </p:nvGrpSpPr>
        <p:grpSpPr bwMode="auto">
          <a:xfrm rot="21104079">
            <a:off x="8622704" y="3914222"/>
            <a:ext cx="683568" cy="540550"/>
            <a:chOff x="1427" y="471"/>
            <a:chExt cx="2906" cy="2298"/>
          </a:xfrm>
        </p:grpSpPr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88108399-BD34-4956-AD29-18E8DDA6F4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1" y="805"/>
              <a:ext cx="2404" cy="1848"/>
            </a:xfrm>
            <a:custGeom>
              <a:avLst/>
              <a:gdLst>
                <a:gd name="T0" fmla="*/ 2080 w 2404"/>
                <a:gd name="T1" fmla="*/ 138 h 1848"/>
                <a:gd name="T2" fmla="*/ 2054 w 2404"/>
                <a:gd name="T3" fmla="*/ 253 h 1848"/>
                <a:gd name="T4" fmla="*/ 1986 w 2404"/>
                <a:gd name="T5" fmla="*/ 391 h 1848"/>
                <a:gd name="T6" fmla="*/ 1850 w 2404"/>
                <a:gd name="T7" fmla="*/ 569 h 1848"/>
                <a:gd name="T8" fmla="*/ 1664 w 2404"/>
                <a:gd name="T9" fmla="*/ 749 h 1848"/>
                <a:gd name="T10" fmla="*/ 1098 w 2404"/>
                <a:gd name="T11" fmla="*/ 1125 h 1848"/>
                <a:gd name="T12" fmla="*/ 676 w 2404"/>
                <a:gd name="T13" fmla="*/ 1291 h 1848"/>
                <a:gd name="T14" fmla="*/ 400 w 2404"/>
                <a:gd name="T15" fmla="*/ 1345 h 1848"/>
                <a:gd name="T16" fmla="*/ 276 w 2404"/>
                <a:gd name="T17" fmla="*/ 1347 h 1848"/>
                <a:gd name="T18" fmla="*/ 152 w 2404"/>
                <a:gd name="T19" fmla="*/ 1327 h 1848"/>
                <a:gd name="T20" fmla="*/ 88 w 2404"/>
                <a:gd name="T21" fmla="*/ 1299 h 1848"/>
                <a:gd name="T22" fmla="*/ 24 w 2404"/>
                <a:gd name="T23" fmla="*/ 1251 h 1848"/>
                <a:gd name="T24" fmla="*/ 320 w 2404"/>
                <a:gd name="T25" fmla="*/ 1774 h 1848"/>
                <a:gd name="T26" fmla="*/ 340 w 2404"/>
                <a:gd name="T27" fmla="*/ 1798 h 1848"/>
                <a:gd name="T28" fmla="*/ 358 w 2404"/>
                <a:gd name="T29" fmla="*/ 1812 h 1848"/>
                <a:gd name="T30" fmla="*/ 386 w 2404"/>
                <a:gd name="T31" fmla="*/ 1828 h 1848"/>
                <a:gd name="T32" fmla="*/ 406 w 2404"/>
                <a:gd name="T33" fmla="*/ 1834 h 1848"/>
                <a:gd name="T34" fmla="*/ 436 w 2404"/>
                <a:gd name="T35" fmla="*/ 1842 h 1848"/>
                <a:gd name="T36" fmla="*/ 462 w 2404"/>
                <a:gd name="T37" fmla="*/ 1846 h 1848"/>
                <a:gd name="T38" fmla="*/ 508 w 2404"/>
                <a:gd name="T39" fmla="*/ 1848 h 1848"/>
                <a:gd name="T40" fmla="*/ 550 w 2404"/>
                <a:gd name="T41" fmla="*/ 1848 h 1848"/>
                <a:gd name="T42" fmla="*/ 582 w 2404"/>
                <a:gd name="T43" fmla="*/ 1846 h 1848"/>
                <a:gd name="T44" fmla="*/ 616 w 2404"/>
                <a:gd name="T45" fmla="*/ 1842 h 1848"/>
                <a:gd name="T46" fmla="*/ 678 w 2404"/>
                <a:gd name="T47" fmla="*/ 1832 h 1848"/>
                <a:gd name="T48" fmla="*/ 736 w 2404"/>
                <a:gd name="T49" fmla="*/ 1820 h 1848"/>
                <a:gd name="T50" fmla="*/ 830 w 2404"/>
                <a:gd name="T51" fmla="*/ 1796 h 1848"/>
                <a:gd name="T52" fmla="*/ 886 w 2404"/>
                <a:gd name="T53" fmla="*/ 1778 h 1848"/>
                <a:gd name="T54" fmla="*/ 946 w 2404"/>
                <a:gd name="T55" fmla="*/ 1756 h 1848"/>
                <a:gd name="T56" fmla="*/ 1010 w 2404"/>
                <a:gd name="T57" fmla="*/ 1734 h 1848"/>
                <a:gd name="T58" fmla="*/ 1066 w 2404"/>
                <a:gd name="T59" fmla="*/ 1710 h 1848"/>
                <a:gd name="T60" fmla="*/ 1112 w 2404"/>
                <a:gd name="T61" fmla="*/ 1692 h 1848"/>
                <a:gd name="T62" fmla="*/ 1148 w 2404"/>
                <a:gd name="T63" fmla="*/ 1676 h 1848"/>
                <a:gd name="T64" fmla="*/ 1190 w 2404"/>
                <a:gd name="T65" fmla="*/ 1656 h 1848"/>
                <a:gd name="T66" fmla="*/ 1216 w 2404"/>
                <a:gd name="T67" fmla="*/ 1646 h 1848"/>
                <a:gd name="T68" fmla="*/ 1238 w 2404"/>
                <a:gd name="T69" fmla="*/ 1634 h 1848"/>
                <a:gd name="T70" fmla="*/ 1272 w 2404"/>
                <a:gd name="T71" fmla="*/ 1618 h 1848"/>
                <a:gd name="T72" fmla="*/ 1310 w 2404"/>
                <a:gd name="T73" fmla="*/ 1598 h 1848"/>
                <a:gd name="T74" fmla="*/ 1372 w 2404"/>
                <a:gd name="T75" fmla="*/ 1568 h 1848"/>
                <a:gd name="T76" fmla="*/ 1422 w 2404"/>
                <a:gd name="T77" fmla="*/ 1540 h 1848"/>
                <a:gd name="T78" fmla="*/ 1464 w 2404"/>
                <a:gd name="T79" fmla="*/ 1516 h 1848"/>
                <a:gd name="T80" fmla="*/ 1494 w 2404"/>
                <a:gd name="T81" fmla="*/ 1500 h 1848"/>
                <a:gd name="T82" fmla="*/ 1518 w 2404"/>
                <a:gd name="T83" fmla="*/ 1484 h 1848"/>
                <a:gd name="T84" fmla="*/ 1544 w 2404"/>
                <a:gd name="T85" fmla="*/ 1470 h 1848"/>
                <a:gd name="T86" fmla="*/ 1574 w 2404"/>
                <a:gd name="T87" fmla="*/ 1452 h 1848"/>
                <a:gd name="T88" fmla="*/ 1604 w 2404"/>
                <a:gd name="T89" fmla="*/ 1432 h 1848"/>
                <a:gd name="T90" fmla="*/ 1634 w 2404"/>
                <a:gd name="T91" fmla="*/ 1414 h 1848"/>
                <a:gd name="T92" fmla="*/ 1664 w 2404"/>
                <a:gd name="T93" fmla="*/ 1394 h 1848"/>
                <a:gd name="T94" fmla="*/ 1702 w 2404"/>
                <a:gd name="T95" fmla="*/ 1369 h 1848"/>
                <a:gd name="T96" fmla="*/ 1746 w 2404"/>
                <a:gd name="T97" fmla="*/ 1339 h 1848"/>
                <a:gd name="T98" fmla="*/ 1802 w 2404"/>
                <a:gd name="T99" fmla="*/ 1301 h 1848"/>
                <a:gd name="T100" fmla="*/ 1864 w 2404"/>
                <a:gd name="T101" fmla="*/ 1255 h 1848"/>
                <a:gd name="T102" fmla="*/ 1904 w 2404"/>
                <a:gd name="T103" fmla="*/ 1225 h 1848"/>
                <a:gd name="T104" fmla="*/ 1962 w 2404"/>
                <a:gd name="T105" fmla="*/ 1179 h 1848"/>
                <a:gd name="T106" fmla="*/ 2008 w 2404"/>
                <a:gd name="T107" fmla="*/ 1141 h 1848"/>
                <a:gd name="T108" fmla="*/ 2074 w 2404"/>
                <a:gd name="T109" fmla="*/ 1083 h 1848"/>
                <a:gd name="T110" fmla="*/ 2126 w 2404"/>
                <a:gd name="T111" fmla="*/ 1035 h 1848"/>
                <a:gd name="T112" fmla="*/ 2174 w 2404"/>
                <a:gd name="T113" fmla="*/ 987 h 1848"/>
                <a:gd name="T114" fmla="*/ 2240 w 2404"/>
                <a:gd name="T115" fmla="*/ 915 h 1848"/>
                <a:gd name="T116" fmla="*/ 2340 w 2404"/>
                <a:gd name="T117" fmla="*/ 783 h 1848"/>
                <a:gd name="T118" fmla="*/ 2382 w 2404"/>
                <a:gd name="T119" fmla="*/ 703 h 1848"/>
                <a:gd name="T120" fmla="*/ 2402 w 2404"/>
                <a:gd name="T121" fmla="*/ 625 h 1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404" h="1848">
                  <a:moveTo>
                    <a:pt x="2056" y="16"/>
                  </a:moveTo>
                  <a:lnTo>
                    <a:pt x="2056" y="16"/>
                  </a:lnTo>
                  <a:lnTo>
                    <a:pt x="2064" y="34"/>
                  </a:lnTo>
                  <a:lnTo>
                    <a:pt x="2064" y="34"/>
                  </a:lnTo>
                  <a:lnTo>
                    <a:pt x="2070" y="54"/>
                  </a:lnTo>
                  <a:lnTo>
                    <a:pt x="2070" y="54"/>
                  </a:lnTo>
                  <a:lnTo>
                    <a:pt x="2076" y="72"/>
                  </a:lnTo>
                  <a:lnTo>
                    <a:pt x="2076" y="72"/>
                  </a:lnTo>
                  <a:lnTo>
                    <a:pt x="2078" y="92"/>
                  </a:lnTo>
                  <a:lnTo>
                    <a:pt x="2078" y="92"/>
                  </a:lnTo>
                  <a:lnTo>
                    <a:pt x="2078" y="94"/>
                  </a:lnTo>
                  <a:lnTo>
                    <a:pt x="2078" y="94"/>
                  </a:lnTo>
                  <a:lnTo>
                    <a:pt x="2080" y="114"/>
                  </a:lnTo>
                  <a:lnTo>
                    <a:pt x="2080" y="114"/>
                  </a:lnTo>
                  <a:lnTo>
                    <a:pt x="2080" y="118"/>
                  </a:lnTo>
                  <a:lnTo>
                    <a:pt x="2080" y="118"/>
                  </a:lnTo>
                  <a:lnTo>
                    <a:pt x="2080" y="136"/>
                  </a:lnTo>
                  <a:lnTo>
                    <a:pt x="2080" y="136"/>
                  </a:lnTo>
                  <a:lnTo>
                    <a:pt x="2080" y="138"/>
                  </a:lnTo>
                  <a:lnTo>
                    <a:pt x="2080" y="138"/>
                  </a:lnTo>
                  <a:lnTo>
                    <a:pt x="2078" y="156"/>
                  </a:lnTo>
                  <a:lnTo>
                    <a:pt x="2078" y="156"/>
                  </a:lnTo>
                  <a:lnTo>
                    <a:pt x="2076" y="162"/>
                  </a:lnTo>
                  <a:lnTo>
                    <a:pt x="2076" y="162"/>
                  </a:lnTo>
                  <a:lnTo>
                    <a:pt x="2074" y="180"/>
                  </a:lnTo>
                  <a:lnTo>
                    <a:pt x="2074" y="180"/>
                  </a:lnTo>
                  <a:lnTo>
                    <a:pt x="2072" y="184"/>
                  </a:lnTo>
                  <a:lnTo>
                    <a:pt x="2072" y="184"/>
                  </a:lnTo>
                  <a:lnTo>
                    <a:pt x="2070" y="202"/>
                  </a:lnTo>
                  <a:lnTo>
                    <a:pt x="2070" y="202"/>
                  </a:lnTo>
                  <a:lnTo>
                    <a:pt x="2068" y="206"/>
                  </a:lnTo>
                  <a:lnTo>
                    <a:pt x="2068" y="206"/>
                  </a:lnTo>
                  <a:lnTo>
                    <a:pt x="2062" y="226"/>
                  </a:lnTo>
                  <a:lnTo>
                    <a:pt x="2062" y="226"/>
                  </a:lnTo>
                  <a:lnTo>
                    <a:pt x="2062" y="230"/>
                  </a:lnTo>
                  <a:lnTo>
                    <a:pt x="2062" y="230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46" y="273"/>
                  </a:lnTo>
                  <a:lnTo>
                    <a:pt x="2046" y="273"/>
                  </a:lnTo>
                  <a:lnTo>
                    <a:pt x="2044" y="279"/>
                  </a:lnTo>
                  <a:lnTo>
                    <a:pt x="2044" y="279"/>
                  </a:lnTo>
                  <a:lnTo>
                    <a:pt x="2036" y="299"/>
                  </a:lnTo>
                  <a:lnTo>
                    <a:pt x="2036" y="299"/>
                  </a:lnTo>
                  <a:lnTo>
                    <a:pt x="2022" y="325"/>
                  </a:lnTo>
                  <a:lnTo>
                    <a:pt x="2022" y="325"/>
                  </a:lnTo>
                  <a:lnTo>
                    <a:pt x="2018" y="333"/>
                  </a:lnTo>
                  <a:lnTo>
                    <a:pt x="2018" y="333"/>
                  </a:lnTo>
                  <a:lnTo>
                    <a:pt x="2008" y="353"/>
                  </a:lnTo>
                  <a:lnTo>
                    <a:pt x="2008" y="353"/>
                  </a:lnTo>
                  <a:lnTo>
                    <a:pt x="2002" y="363"/>
                  </a:lnTo>
                  <a:lnTo>
                    <a:pt x="2002" y="363"/>
                  </a:lnTo>
                  <a:lnTo>
                    <a:pt x="1990" y="381"/>
                  </a:lnTo>
                  <a:lnTo>
                    <a:pt x="1990" y="381"/>
                  </a:lnTo>
                  <a:lnTo>
                    <a:pt x="1986" y="391"/>
                  </a:lnTo>
                  <a:lnTo>
                    <a:pt x="1986" y="391"/>
                  </a:lnTo>
                  <a:lnTo>
                    <a:pt x="1972" y="411"/>
                  </a:lnTo>
                  <a:lnTo>
                    <a:pt x="1972" y="411"/>
                  </a:lnTo>
                  <a:lnTo>
                    <a:pt x="1968" y="419"/>
                  </a:lnTo>
                  <a:lnTo>
                    <a:pt x="1968" y="419"/>
                  </a:lnTo>
                  <a:lnTo>
                    <a:pt x="1926" y="477"/>
                  </a:lnTo>
                  <a:lnTo>
                    <a:pt x="1926" y="477"/>
                  </a:lnTo>
                  <a:lnTo>
                    <a:pt x="1924" y="479"/>
                  </a:lnTo>
                  <a:lnTo>
                    <a:pt x="1924" y="479"/>
                  </a:lnTo>
                  <a:lnTo>
                    <a:pt x="1902" y="507"/>
                  </a:lnTo>
                  <a:lnTo>
                    <a:pt x="1902" y="507"/>
                  </a:lnTo>
                  <a:lnTo>
                    <a:pt x="1900" y="509"/>
                  </a:lnTo>
                  <a:lnTo>
                    <a:pt x="1900" y="509"/>
                  </a:lnTo>
                  <a:lnTo>
                    <a:pt x="1876" y="539"/>
                  </a:lnTo>
                  <a:lnTo>
                    <a:pt x="1876" y="539"/>
                  </a:lnTo>
                  <a:lnTo>
                    <a:pt x="1874" y="541"/>
                  </a:lnTo>
                  <a:lnTo>
                    <a:pt x="1874" y="541"/>
                  </a:lnTo>
                  <a:lnTo>
                    <a:pt x="1850" y="569"/>
                  </a:lnTo>
                  <a:lnTo>
                    <a:pt x="1850" y="569"/>
                  </a:lnTo>
                  <a:lnTo>
                    <a:pt x="1848" y="571"/>
                  </a:lnTo>
                  <a:lnTo>
                    <a:pt x="1848" y="571"/>
                  </a:lnTo>
                  <a:lnTo>
                    <a:pt x="1822" y="599"/>
                  </a:lnTo>
                  <a:lnTo>
                    <a:pt x="1822" y="599"/>
                  </a:lnTo>
                  <a:lnTo>
                    <a:pt x="1820" y="601"/>
                  </a:lnTo>
                  <a:lnTo>
                    <a:pt x="1820" y="601"/>
                  </a:lnTo>
                  <a:lnTo>
                    <a:pt x="1778" y="645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698" y="719"/>
                  </a:lnTo>
                  <a:lnTo>
                    <a:pt x="1698" y="719"/>
                  </a:lnTo>
                  <a:lnTo>
                    <a:pt x="1698" y="721"/>
                  </a:lnTo>
                  <a:lnTo>
                    <a:pt x="1698" y="721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30" y="779"/>
                  </a:lnTo>
                  <a:lnTo>
                    <a:pt x="1630" y="779"/>
                  </a:lnTo>
                  <a:lnTo>
                    <a:pt x="1628" y="779"/>
                  </a:lnTo>
                  <a:lnTo>
                    <a:pt x="1628" y="779"/>
                  </a:lnTo>
                  <a:lnTo>
                    <a:pt x="1594" y="807"/>
                  </a:lnTo>
                  <a:lnTo>
                    <a:pt x="1594" y="807"/>
                  </a:lnTo>
                  <a:lnTo>
                    <a:pt x="1594" y="809"/>
                  </a:lnTo>
                  <a:lnTo>
                    <a:pt x="1594" y="809"/>
                  </a:lnTo>
                  <a:lnTo>
                    <a:pt x="1538" y="851"/>
                  </a:lnTo>
                  <a:lnTo>
                    <a:pt x="1480" y="893"/>
                  </a:lnTo>
                  <a:lnTo>
                    <a:pt x="1420" y="935"/>
                  </a:lnTo>
                  <a:lnTo>
                    <a:pt x="1358" y="977"/>
                  </a:lnTo>
                  <a:lnTo>
                    <a:pt x="1358" y="977"/>
                  </a:lnTo>
                  <a:lnTo>
                    <a:pt x="1314" y="1003"/>
                  </a:lnTo>
                  <a:lnTo>
                    <a:pt x="1314" y="1003"/>
                  </a:lnTo>
                  <a:lnTo>
                    <a:pt x="1260" y="1035"/>
                  </a:lnTo>
                  <a:lnTo>
                    <a:pt x="1206" y="1067"/>
                  </a:lnTo>
                  <a:lnTo>
                    <a:pt x="1152" y="1097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56" y="1145"/>
                  </a:lnTo>
                  <a:lnTo>
                    <a:pt x="1056" y="1145"/>
                  </a:lnTo>
                  <a:lnTo>
                    <a:pt x="1054" y="1145"/>
                  </a:lnTo>
                  <a:lnTo>
                    <a:pt x="1054" y="114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06" y="1213"/>
                  </a:lnTo>
                  <a:lnTo>
                    <a:pt x="842" y="1237"/>
                  </a:lnTo>
                  <a:lnTo>
                    <a:pt x="778" y="125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676" y="1291"/>
                  </a:lnTo>
                  <a:lnTo>
                    <a:pt x="676" y="1291"/>
                  </a:lnTo>
                  <a:lnTo>
                    <a:pt x="674" y="1293"/>
                  </a:lnTo>
                  <a:lnTo>
                    <a:pt x="674" y="1293"/>
                  </a:lnTo>
                  <a:lnTo>
                    <a:pt x="636" y="1303"/>
                  </a:lnTo>
                  <a:lnTo>
                    <a:pt x="636" y="1303"/>
                  </a:lnTo>
                  <a:lnTo>
                    <a:pt x="634" y="1303"/>
                  </a:lnTo>
                  <a:lnTo>
                    <a:pt x="634" y="130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54" y="1321"/>
                  </a:lnTo>
                  <a:lnTo>
                    <a:pt x="554" y="1321"/>
                  </a:lnTo>
                  <a:lnTo>
                    <a:pt x="554" y="1323"/>
                  </a:lnTo>
                  <a:lnTo>
                    <a:pt x="554" y="1323"/>
                  </a:lnTo>
                  <a:lnTo>
                    <a:pt x="476" y="1337"/>
                  </a:lnTo>
                  <a:lnTo>
                    <a:pt x="400" y="1345"/>
                  </a:lnTo>
                  <a:lnTo>
                    <a:pt x="400" y="1345"/>
                  </a:lnTo>
                  <a:lnTo>
                    <a:pt x="400" y="1345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30" y="1349"/>
                  </a:lnTo>
                  <a:lnTo>
                    <a:pt x="330" y="1349"/>
                  </a:lnTo>
                  <a:lnTo>
                    <a:pt x="328" y="1349"/>
                  </a:lnTo>
                  <a:lnTo>
                    <a:pt x="328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78" y="1347"/>
                  </a:lnTo>
                  <a:lnTo>
                    <a:pt x="278" y="1347"/>
                  </a:lnTo>
                  <a:lnTo>
                    <a:pt x="276" y="1347"/>
                  </a:lnTo>
                  <a:lnTo>
                    <a:pt x="276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166" y="1331"/>
                  </a:lnTo>
                  <a:lnTo>
                    <a:pt x="166" y="1331"/>
                  </a:lnTo>
                  <a:lnTo>
                    <a:pt x="166" y="1331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38" y="1323"/>
                  </a:lnTo>
                  <a:lnTo>
                    <a:pt x="138" y="1323"/>
                  </a:lnTo>
                  <a:lnTo>
                    <a:pt x="138" y="1321"/>
                  </a:lnTo>
                  <a:lnTo>
                    <a:pt x="138" y="1321"/>
                  </a:lnTo>
                  <a:lnTo>
                    <a:pt x="126" y="1317"/>
                  </a:lnTo>
                  <a:lnTo>
                    <a:pt x="126" y="1317"/>
                  </a:lnTo>
                  <a:lnTo>
                    <a:pt x="124" y="1317"/>
                  </a:lnTo>
                  <a:lnTo>
                    <a:pt x="124" y="1317"/>
                  </a:lnTo>
                  <a:lnTo>
                    <a:pt x="112" y="1311"/>
                  </a:lnTo>
                  <a:lnTo>
                    <a:pt x="112" y="1311"/>
                  </a:lnTo>
                  <a:lnTo>
                    <a:pt x="110" y="1311"/>
                  </a:lnTo>
                  <a:lnTo>
                    <a:pt x="110" y="1311"/>
                  </a:lnTo>
                  <a:lnTo>
                    <a:pt x="100" y="1307"/>
                  </a:lnTo>
                  <a:lnTo>
                    <a:pt x="100" y="1307"/>
                  </a:lnTo>
                  <a:lnTo>
                    <a:pt x="98" y="1305"/>
                  </a:lnTo>
                  <a:lnTo>
                    <a:pt x="98" y="1305"/>
                  </a:lnTo>
                  <a:lnTo>
                    <a:pt x="88" y="1299"/>
                  </a:lnTo>
                  <a:lnTo>
                    <a:pt x="88" y="1299"/>
                  </a:lnTo>
                  <a:lnTo>
                    <a:pt x="74" y="1291"/>
                  </a:lnTo>
                  <a:lnTo>
                    <a:pt x="74" y="1291"/>
                  </a:lnTo>
                  <a:lnTo>
                    <a:pt x="72" y="1291"/>
                  </a:lnTo>
                  <a:lnTo>
                    <a:pt x="72" y="1291"/>
                  </a:lnTo>
                  <a:lnTo>
                    <a:pt x="60" y="1283"/>
                  </a:lnTo>
                  <a:lnTo>
                    <a:pt x="60" y="1283"/>
                  </a:lnTo>
                  <a:lnTo>
                    <a:pt x="60" y="1281"/>
                  </a:lnTo>
                  <a:lnTo>
                    <a:pt x="60" y="1281"/>
                  </a:lnTo>
                  <a:lnTo>
                    <a:pt x="48" y="1273"/>
                  </a:lnTo>
                  <a:lnTo>
                    <a:pt x="48" y="1273"/>
                  </a:lnTo>
                  <a:lnTo>
                    <a:pt x="46" y="1273"/>
                  </a:lnTo>
                  <a:lnTo>
                    <a:pt x="46" y="127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26" y="1253"/>
                  </a:lnTo>
                  <a:lnTo>
                    <a:pt x="26" y="1253"/>
                  </a:lnTo>
                  <a:lnTo>
                    <a:pt x="24" y="1251"/>
                  </a:lnTo>
                  <a:lnTo>
                    <a:pt x="24" y="1251"/>
                  </a:lnTo>
                  <a:lnTo>
                    <a:pt x="18" y="1243"/>
                  </a:lnTo>
                  <a:lnTo>
                    <a:pt x="18" y="1243"/>
                  </a:lnTo>
                  <a:lnTo>
                    <a:pt x="16" y="1241"/>
                  </a:lnTo>
                  <a:lnTo>
                    <a:pt x="16" y="1241"/>
                  </a:lnTo>
                  <a:lnTo>
                    <a:pt x="8" y="1229"/>
                  </a:lnTo>
                  <a:lnTo>
                    <a:pt x="8" y="1229"/>
                  </a:lnTo>
                  <a:lnTo>
                    <a:pt x="6" y="1227"/>
                  </a:lnTo>
                  <a:lnTo>
                    <a:pt x="6" y="1227"/>
                  </a:lnTo>
                  <a:lnTo>
                    <a:pt x="0" y="1217"/>
                  </a:lnTo>
                  <a:lnTo>
                    <a:pt x="318" y="1770"/>
                  </a:lnTo>
                  <a:lnTo>
                    <a:pt x="318" y="1770"/>
                  </a:lnTo>
                  <a:lnTo>
                    <a:pt x="318" y="1772"/>
                  </a:lnTo>
                  <a:lnTo>
                    <a:pt x="318" y="1772"/>
                  </a:lnTo>
                  <a:lnTo>
                    <a:pt x="318" y="1772"/>
                  </a:lnTo>
                  <a:lnTo>
                    <a:pt x="318" y="1774"/>
                  </a:lnTo>
                  <a:lnTo>
                    <a:pt x="318" y="1774"/>
                  </a:lnTo>
                  <a:lnTo>
                    <a:pt x="320" y="1774"/>
                  </a:lnTo>
                  <a:lnTo>
                    <a:pt x="320" y="1774"/>
                  </a:lnTo>
                  <a:lnTo>
                    <a:pt x="322" y="1778"/>
                  </a:lnTo>
                  <a:lnTo>
                    <a:pt x="322" y="1778"/>
                  </a:lnTo>
                  <a:lnTo>
                    <a:pt x="324" y="1780"/>
                  </a:lnTo>
                  <a:lnTo>
                    <a:pt x="324" y="1780"/>
                  </a:lnTo>
                  <a:lnTo>
                    <a:pt x="324" y="1782"/>
                  </a:lnTo>
                  <a:lnTo>
                    <a:pt x="324" y="1782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2" y="1790"/>
                  </a:lnTo>
                  <a:lnTo>
                    <a:pt x="332" y="1790"/>
                  </a:lnTo>
                  <a:lnTo>
                    <a:pt x="334" y="1794"/>
                  </a:lnTo>
                  <a:lnTo>
                    <a:pt x="334" y="1794"/>
                  </a:lnTo>
                  <a:lnTo>
                    <a:pt x="336" y="1796"/>
                  </a:lnTo>
                  <a:lnTo>
                    <a:pt x="336" y="1796"/>
                  </a:lnTo>
                  <a:lnTo>
                    <a:pt x="340" y="1798"/>
                  </a:lnTo>
                  <a:lnTo>
                    <a:pt x="340" y="1798"/>
                  </a:lnTo>
                  <a:lnTo>
                    <a:pt x="340" y="1800"/>
                  </a:lnTo>
                  <a:lnTo>
                    <a:pt x="340" y="1800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8" y="1806"/>
                  </a:lnTo>
                  <a:lnTo>
                    <a:pt x="348" y="1806"/>
                  </a:lnTo>
                  <a:lnTo>
                    <a:pt x="352" y="1808"/>
                  </a:lnTo>
                  <a:lnTo>
                    <a:pt x="352" y="1808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8" y="1812"/>
                  </a:lnTo>
                  <a:lnTo>
                    <a:pt x="358" y="1812"/>
                  </a:lnTo>
                  <a:lnTo>
                    <a:pt x="364" y="1816"/>
                  </a:lnTo>
                  <a:lnTo>
                    <a:pt x="364" y="1816"/>
                  </a:lnTo>
                  <a:lnTo>
                    <a:pt x="366" y="1818"/>
                  </a:lnTo>
                  <a:lnTo>
                    <a:pt x="366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20"/>
                  </a:lnTo>
                  <a:lnTo>
                    <a:pt x="368" y="1820"/>
                  </a:lnTo>
                  <a:lnTo>
                    <a:pt x="374" y="1822"/>
                  </a:lnTo>
                  <a:lnTo>
                    <a:pt x="374" y="1822"/>
                  </a:lnTo>
                  <a:lnTo>
                    <a:pt x="378" y="1824"/>
                  </a:lnTo>
                  <a:lnTo>
                    <a:pt x="378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6" y="1828"/>
                  </a:lnTo>
                  <a:lnTo>
                    <a:pt x="386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90" y="1828"/>
                  </a:lnTo>
                  <a:lnTo>
                    <a:pt x="390" y="1828"/>
                  </a:lnTo>
                  <a:lnTo>
                    <a:pt x="392" y="1830"/>
                  </a:lnTo>
                  <a:lnTo>
                    <a:pt x="392" y="1830"/>
                  </a:lnTo>
                  <a:lnTo>
                    <a:pt x="396" y="1830"/>
                  </a:lnTo>
                  <a:lnTo>
                    <a:pt x="396" y="1830"/>
                  </a:lnTo>
                  <a:lnTo>
                    <a:pt x="400" y="1832"/>
                  </a:lnTo>
                  <a:lnTo>
                    <a:pt x="400" y="1832"/>
                  </a:lnTo>
                  <a:lnTo>
                    <a:pt x="402" y="1832"/>
                  </a:lnTo>
                  <a:lnTo>
                    <a:pt x="402" y="1832"/>
                  </a:lnTo>
                  <a:lnTo>
                    <a:pt x="402" y="1834"/>
                  </a:lnTo>
                  <a:lnTo>
                    <a:pt x="402" y="1834"/>
                  </a:lnTo>
                  <a:lnTo>
                    <a:pt x="406" y="1834"/>
                  </a:lnTo>
                  <a:lnTo>
                    <a:pt x="406" y="1834"/>
                  </a:lnTo>
                  <a:lnTo>
                    <a:pt x="410" y="1836"/>
                  </a:lnTo>
                  <a:lnTo>
                    <a:pt x="410" y="1836"/>
                  </a:lnTo>
                  <a:lnTo>
                    <a:pt x="412" y="1836"/>
                  </a:lnTo>
                  <a:lnTo>
                    <a:pt x="412" y="1836"/>
                  </a:lnTo>
                  <a:lnTo>
                    <a:pt x="414" y="1836"/>
                  </a:lnTo>
                  <a:lnTo>
                    <a:pt x="414" y="1836"/>
                  </a:lnTo>
                  <a:lnTo>
                    <a:pt x="416" y="1838"/>
                  </a:lnTo>
                  <a:lnTo>
                    <a:pt x="416" y="1838"/>
                  </a:lnTo>
                  <a:lnTo>
                    <a:pt x="422" y="1838"/>
                  </a:lnTo>
                  <a:lnTo>
                    <a:pt x="422" y="1838"/>
                  </a:lnTo>
                  <a:lnTo>
                    <a:pt x="424" y="1840"/>
                  </a:lnTo>
                  <a:lnTo>
                    <a:pt x="424" y="1840"/>
                  </a:lnTo>
                  <a:lnTo>
                    <a:pt x="426" y="1840"/>
                  </a:lnTo>
                  <a:lnTo>
                    <a:pt x="426" y="1840"/>
                  </a:lnTo>
                  <a:lnTo>
                    <a:pt x="428" y="1840"/>
                  </a:lnTo>
                  <a:lnTo>
                    <a:pt x="428" y="1840"/>
                  </a:lnTo>
                  <a:lnTo>
                    <a:pt x="434" y="1842"/>
                  </a:lnTo>
                  <a:lnTo>
                    <a:pt x="434" y="1842"/>
                  </a:lnTo>
                  <a:lnTo>
                    <a:pt x="436" y="1842"/>
                  </a:lnTo>
                  <a:lnTo>
                    <a:pt x="436" y="1842"/>
                  </a:lnTo>
                  <a:lnTo>
                    <a:pt x="438" y="1842"/>
                  </a:lnTo>
                  <a:lnTo>
                    <a:pt x="438" y="1842"/>
                  </a:lnTo>
                  <a:lnTo>
                    <a:pt x="440" y="1842"/>
                  </a:lnTo>
                  <a:lnTo>
                    <a:pt x="440" y="1842"/>
                  </a:lnTo>
                  <a:lnTo>
                    <a:pt x="446" y="1844"/>
                  </a:lnTo>
                  <a:lnTo>
                    <a:pt x="446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2" y="1844"/>
                  </a:lnTo>
                  <a:lnTo>
                    <a:pt x="452" y="1844"/>
                  </a:lnTo>
                  <a:lnTo>
                    <a:pt x="458" y="1846"/>
                  </a:lnTo>
                  <a:lnTo>
                    <a:pt x="458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4" y="1846"/>
                  </a:lnTo>
                  <a:lnTo>
                    <a:pt x="464" y="1846"/>
                  </a:lnTo>
                  <a:lnTo>
                    <a:pt x="470" y="1846"/>
                  </a:lnTo>
                  <a:lnTo>
                    <a:pt x="470" y="1846"/>
                  </a:lnTo>
                  <a:lnTo>
                    <a:pt x="476" y="1848"/>
                  </a:lnTo>
                  <a:lnTo>
                    <a:pt x="476" y="1848"/>
                  </a:lnTo>
                  <a:lnTo>
                    <a:pt x="482" y="1848"/>
                  </a:lnTo>
                  <a:lnTo>
                    <a:pt x="482" y="1848"/>
                  </a:lnTo>
                  <a:lnTo>
                    <a:pt x="490" y="1848"/>
                  </a:lnTo>
                  <a:lnTo>
                    <a:pt x="490" y="1848"/>
                  </a:lnTo>
                  <a:lnTo>
                    <a:pt x="496" y="1848"/>
                  </a:lnTo>
                  <a:lnTo>
                    <a:pt x="496" y="1848"/>
                  </a:lnTo>
                  <a:lnTo>
                    <a:pt x="502" y="1848"/>
                  </a:lnTo>
                  <a:lnTo>
                    <a:pt x="502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8" y="1848"/>
                  </a:lnTo>
                  <a:lnTo>
                    <a:pt x="508" y="1848"/>
                  </a:lnTo>
                  <a:lnTo>
                    <a:pt x="514" y="1848"/>
                  </a:lnTo>
                  <a:lnTo>
                    <a:pt x="514" y="1848"/>
                  </a:lnTo>
                  <a:lnTo>
                    <a:pt x="518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8" y="1848"/>
                  </a:lnTo>
                  <a:lnTo>
                    <a:pt x="528" y="1848"/>
                  </a:lnTo>
                  <a:lnTo>
                    <a:pt x="534" y="1848"/>
                  </a:lnTo>
                  <a:lnTo>
                    <a:pt x="534" y="1848"/>
                  </a:lnTo>
                  <a:lnTo>
                    <a:pt x="540" y="1848"/>
                  </a:lnTo>
                  <a:lnTo>
                    <a:pt x="540" y="1848"/>
                  </a:lnTo>
                  <a:lnTo>
                    <a:pt x="548" y="1848"/>
                  </a:lnTo>
                  <a:lnTo>
                    <a:pt x="548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4" y="1848"/>
                  </a:lnTo>
                  <a:lnTo>
                    <a:pt x="554" y="1848"/>
                  </a:lnTo>
                  <a:lnTo>
                    <a:pt x="560" y="1848"/>
                  </a:lnTo>
                  <a:lnTo>
                    <a:pt x="560" y="1848"/>
                  </a:lnTo>
                  <a:lnTo>
                    <a:pt x="564" y="1848"/>
                  </a:lnTo>
                  <a:lnTo>
                    <a:pt x="564" y="1848"/>
                  </a:lnTo>
                  <a:lnTo>
                    <a:pt x="566" y="1848"/>
                  </a:lnTo>
                  <a:lnTo>
                    <a:pt x="566" y="1848"/>
                  </a:lnTo>
                  <a:lnTo>
                    <a:pt x="568" y="1846"/>
                  </a:lnTo>
                  <a:lnTo>
                    <a:pt x="568" y="1846"/>
                  </a:lnTo>
                  <a:lnTo>
                    <a:pt x="574" y="1846"/>
                  </a:lnTo>
                  <a:lnTo>
                    <a:pt x="574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8" y="1846"/>
                  </a:lnTo>
                  <a:lnTo>
                    <a:pt x="588" y="1846"/>
                  </a:lnTo>
                  <a:lnTo>
                    <a:pt x="594" y="1844"/>
                  </a:lnTo>
                  <a:lnTo>
                    <a:pt x="594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602" y="1844"/>
                  </a:lnTo>
                  <a:lnTo>
                    <a:pt x="602" y="1844"/>
                  </a:lnTo>
                  <a:lnTo>
                    <a:pt x="610" y="1842"/>
                  </a:lnTo>
                  <a:lnTo>
                    <a:pt x="610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6" y="1842"/>
                  </a:lnTo>
                  <a:lnTo>
                    <a:pt x="616" y="1842"/>
                  </a:lnTo>
                  <a:lnTo>
                    <a:pt x="624" y="1840"/>
                  </a:lnTo>
                  <a:lnTo>
                    <a:pt x="624" y="1840"/>
                  </a:lnTo>
                  <a:lnTo>
                    <a:pt x="632" y="1840"/>
                  </a:lnTo>
                  <a:lnTo>
                    <a:pt x="632" y="1840"/>
                  </a:lnTo>
                  <a:lnTo>
                    <a:pt x="638" y="1838"/>
                  </a:lnTo>
                  <a:lnTo>
                    <a:pt x="638" y="1838"/>
                  </a:lnTo>
                  <a:lnTo>
                    <a:pt x="646" y="1838"/>
                  </a:lnTo>
                  <a:lnTo>
                    <a:pt x="646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54" y="1836"/>
                  </a:lnTo>
                  <a:lnTo>
                    <a:pt x="654" y="1836"/>
                  </a:lnTo>
                  <a:lnTo>
                    <a:pt x="662" y="1834"/>
                  </a:lnTo>
                  <a:lnTo>
                    <a:pt x="662" y="1834"/>
                  </a:lnTo>
                  <a:lnTo>
                    <a:pt x="670" y="1834"/>
                  </a:lnTo>
                  <a:lnTo>
                    <a:pt x="670" y="1834"/>
                  </a:lnTo>
                  <a:lnTo>
                    <a:pt x="678" y="1832"/>
                  </a:lnTo>
                  <a:lnTo>
                    <a:pt x="678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6" y="1830"/>
                  </a:lnTo>
                  <a:lnTo>
                    <a:pt x="686" y="1830"/>
                  </a:lnTo>
                  <a:lnTo>
                    <a:pt x="694" y="1828"/>
                  </a:lnTo>
                  <a:lnTo>
                    <a:pt x="694" y="1828"/>
                  </a:lnTo>
                  <a:lnTo>
                    <a:pt x="702" y="1828"/>
                  </a:lnTo>
                  <a:lnTo>
                    <a:pt x="702" y="1828"/>
                  </a:lnTo>
                  <a:lnTo>
                    <a:pt x="710" y="1826"/>
                  </a:lnTo>
                  <a:lnTo>
                    <a:pt x="710" y="1826"/>
                  </a:lnTo>
                  <a:lnTo>
                    <a:pt x="718" y="1824"/>
                  </a:lnTo>
                  <a:lnTo>
                    <a:pt x="718" y="1824"/>
                  </a:lnTo>
                  <a:lnTo>
                    <a:pt x="728" y="1822"/>
                  </a:lnTo>
                  <a:lnTo>
                    <a:pt x="728" y="1822"/>
                  </a:lnTo>
                  <a:lnTo>
                    <a:pt x="736" y="1820"/>
                  </a:lnTo>
                  <a:lnTo>
                    <a:pt x="736" y="1820"/>
                  </a:lnTo>
                  <a:lnTo>
                    <a:pt x="744" y="1818"/>
                  </a:lnTo>
                  <a:lnTo>
                    <a:pt x="744" y="1818"/>
                  </a:lnTo>
                  <a:lnTo>
                    <a:pt x="754" y="1816"/>
                  </a:lnTo>
                  <a:lnTo>
                    <a:pt x="754" y="1816"/>
                  </a:lnTo>
                  <a:lnTo>
                    <a:pt x="764" y="1814"/>
                  </a:lnTo>
                  <a:lnTo>
                    <a:pt x="764" y="1814"/>
                  </a:lnTo>
                  <a:lnTo>
                    <a:pt x="772" y="1810"/>
                  </a:lnTo>
                  <a:lnTo>
                    <a:pt x="772" y="1810"/>
                  </a:lnTo>
                  <a:lnTo>
                    <a:pt x="782" y="1808"/>
                  </a:lnTo>
                  <a:lnTo>
                    <a:pt x="782" y="1808"/>
                  </a:lnTo>
                  <a:lnTo>
                    <a:pt x="792" y="1806"/>
                  </a:lnTo>
                  <a:lnTo>
                    <a:pt x="792" y="1806"/>
                  </a:lnTo>
                  <a:lnTo>
                    <a:pt x="802" y="1802"/>
                  </a:lnTo>
                  <a:lnTo>
                    <a:pt x="802" y="1802"/>
                  </a:lnTo>
                  <a:lnTo>
                    <a:pt x="812" y="1800"/>
                  </a:lnTo>
                  <a:lnTo>
                    <a:pt x="812" y="1800"/>
                  </a:lnTo>
                  <a:lnTo>
                    <a:pt x="822" y="1798"/>
                  </a:lnTo>
                  <a:lnTo>
                    <a:pt x="822" y="1798"/>
                  </a:lnTo>
                  <a:lnTo>
                    <a:pt x="830" y="1796"/>
                  </a:lnTo>
                  <a:lnTo>
                    <a:pt x="830" y="1796"/>
                  </a:lnTo>
                  <a:lnTo>
                    <a:pt x="830" y="1794"/>
                  </a:lnTo>
                  <a:lnTo>
                    <a:pt x="830" y="1794"/>
                  </a:lnTo>
                  <a:lnTo>
                    <a:pt x="832" y="1794"/>
                  </a:lnTo>
                  <a:lnTo>
                    <a:pt x="832" y="1794"/>
                  </a:lnTo>
                  <a:lnTo>
                    <a:pt x="842" y="1792"/>
                  </a:lnTo>
                  <a:lnTo>
                    <a:pt x="842" y="1792"/>
                  </a:lnTo>
                  <a:lnTo>
                    <a:pt x="854" y="1788"/>
                  </a:lnTo>
                  <a:lnTo>
                    <a:pt x="854" y="1788"/>
                  </a:lnTo>
                  <a:lnTo>
                    <a:pt x="864" y="1784"/>
                  </a:lnTo>
                  <a:lnTo>
                    <a:pt x="864" y="1784"/>
                  </a:lnTo>
                  <a:lnTo>
                    <a:pt x="868" y="1784"/>
                  </a:lnTo>
                  <a:lnTo>
                    <a:pt x="868" y="1784"/>
                  </a:lnTo>
                  <a:lnTo>
                    <a:pt x="870" y="1782"/>
                  </a:lnTo>
                  <a:lnTo>
                    <a:pt x="870" y="1782"/>
                  </a:lnTo>
                  <a:lnTo>
                    <a:pt x="874" y="1782"/>
                  </a:lnTo>
                  <a:lnTo>
                    <a:pt x="874" y="1782"/>
                  </a:lnTo>
                  <a:lnTo>
                    <a:pt x="886" y="1778"/>
                  </a:lnTo>
                  <a:lnTo>
                    <a:pt x="886" y="1778"/>
                  </a:lnTo>
                  <a:lnTo>
                    <a:pt x="896" y="1774"/>
                  </a:lnTo>
                  <a:lnTo>
                    <a:pt x="896" y="1774"/>
                  </a:lnTo>
                  <a:lnTo>
                    <a:pt x="906" y="1770"/>
                  </a:lnTo>
                  <a:lnTo>
                    <a:pt x="906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16" y="1768"/>
                  </a:lnTo>
                  <a:lnTo>
                    <a:pt x="916" y="1768"/>
                  </a:lnTo>
                  <a:lnTo>
                    <a:pt x="926" y="1764"/>
                  </a:lnTo>
                  <a:lnTo>
                    <a:pt x="926" y="1764"/>
                  </a:lnTo>
                  <a:lnTo>
                    <a:pt x="936" y="1760"/>
                  </a:lnTo>
                  <a:lnTo>
                    <a:pt x="936" y="1760"/>
                  </a:lnTo>
                  <a:lnTo>
                    <a:pt x="946" y="1758"/>
                  </a:lnTo>
                  <a:lnTo>
                    <a:pt x="946" y="1758"/>
                  </a:lnTo>
                  <a:lnTo>
                    <a:pt x="946" y="1756"/>
                  </a:lnTo>
                  <a:lnTo>
                    <a:pt x="946" y="1756"/>
                  </a:lnTo>
                  <a:lnTo>
                    <a:pt x="948" y="1756"/>
                  </a:lnTo>
                  <a:lnTo>
                    <a:pt x="948" y="1756"/>
                  </a:lnTo>
                  <a:lnTo>
                    <a:pt x="954" y="1754"/>
                  </a:lnTo>
                  <a:lnTo>
                    <a:pt x="954" y="1754"/>
                  </a:lnTo>
                  <a:lnTo>
                    <a:pt x="964" y="1750"/>
                  </a:lnTo>
                  <a:lnTo>
                    <a:pt x="964" y="1750"/>
                  </a:lnTo>
                  <a:lnTo>
                    <a:pt x="972" y="1748"/>
                  </a:lnTo>
                  <a:lnTo>
                    <a:pt x="972" y="1748"/>
                  </a:lnTo>
                  <a:lnTo>
                    <a:pt x="982" y="1744"/>
                  </a:lnTo>
                  <a:lnTo>
                    <a:pt x="982" y="1744"/>
                  </a:lnTo>
                  <a:lnTo>
                    <a:pt x="988" y="1742"/>
                  </a:lnTo>
                  <a:lnTo>
                    <a:pt x="988" y="1742"/>
                  </a:lnTo>
                  <a:lnTo>
                    <a:pt x="996" y="1738"/>
                  </a:lnTo>
                  <a:lnTo>
                    <a:pt x="996" y="1738"/>
                  </a:lnTo>
                  <a:lnTo>
                    <a:pt x="1002" y="1736"/>
                  </a:lnTo>
                  <a:lnTo>
                    <a:pt x="1002" y="1736"/>
                  </a:lnTo>
                  <a:lnTo>
                    <a:pt x="1010" y="1734"/>
                  </a:lnTo>
                  <a:lnTo>
                    <a:pt x="1010" y="1734"/>
                  </a:lnTo>
                  <a:lnTo>
                    <a:pt x="1016" y="1730"/>
                  </a:lnTo>
                  <a:lnTo>
                    <a:pt x="1016" y="1730"/>
                  </a:lnTo>
                  <a:lnTo>
                    <a:pt x="1024" y="1728"/>
                  </a:lnTo>
                  <a:lnTo>
                    <a:pt x="1024" y="1728"/>
                  </a:lnTo>
                  <a:lnTo>
                    <a:pt x="1030" y="1726"/>
                  </a:lnTo>
                  <a:lnTo>
                    <a:pt x="1030" y="1726"/>
                  </a:lnTo>
                  <a:lnTo>
                    <a:pt x="1038" y="1722"/>
                  </a:lnTo>
                  <a:lnTo>
                    <a:pt x="1038" y="1722"/>
                  </a:lnTo>
                  <a:lnTo>
                    <a:pt x="1042" y="1720"/>
                  </a:lnTo>
                  <a:lnTo>
                    <a:pt x="1042" y="1720"/>
                  </a:lnTo>
                  <a:lnTo>
                    <a:pt x="1048" y="1718"/>
                  </a:lnTo>
                  <a:lnTo>
                    <a:pt x="1048" y="1718"/>
                  </a:lnTo>
                  <a:lnTo>
                    <a:pt x="1052" y="1716"/>
                  </a:lnTo>
                  <a:lnTo>
                    <a:pt x="1052" y="1716"/>
                  </a:lnTo>
                  <a:lnTo>
                    <a:pt x="1058" y="1714"/>
                  </a:lnTo>
                  <a:lnTo>
                    <a:pt x="1062" y="1712"/>
                  </a:lnTo>
                  <a:lnTo>
                    <a:pt x="1062" y="1712"/>
                  </a:lnTo>
                  <a:lnTo>
                    <a:pt x="1066" y="1710"/>
                  </a:lnTo>
                  <a:lnTo>
                    <a:pt x="1066" y="1710"/>
                  </a:lnTo>
                  <a:lnTo>
                    <a:pt x="1072" y="1708"/>
                  </a:lnTo>
                  <a:lnTo>
                    <a:pt x="1072" y="1708"/>
                  </a:lnTo>
                  <a:lnTo>
                    <a:pt x="1076" y="1706"/>
                  </a:lnTo>
                  <a:lnTo>
                    <a:pt x="1076" y="1706"/>
                  </a:lnTo>
                  <a:lnTo>
                    <a:pt x="1082" y="1704"/>
                  </a:lnTo>
                  <a:lnTo>
                    <a:pt x="1082" y="1704"/>
                  </a:lnTo>
                  <a:lnTo>
                    <a:pt x="1086" y="1702"/>
                  </a:lnTo>
                  <a:lnTo>
                    <a:pt x="1086" y="1702"/>
                  </a:lnTo>
                  <a:lnTo>
                    <a:pt x="1092" y="1700"/>
                  </a:lnTo>
                  <a:lnTo>
                    <a:pt x="1092" y="1700"/>
                  </a:lnTo>
                  <a:lnTo>
                    <a:pt x="1096" y="1698"/>
                  </a:lnTo>
                  <a:lnTo>
                    <a:pt x="1096" y="1698"/>
                  </a:lnTo>
                  <a:lnTo>
                    <a:pt x="1100" y="1696"/>
                  </a:lnTo>
                  <a:lnTo>
                    <a:pt x="1100" y="1696"/>
                  </a:lnTo>
                  <a:lnTo>
                    <a:pt x="1104" y="1696"/>
                  </a:lnTo>
                  <a:lnTo>
                    <a:pt x="1104" y="1696"/>
                  </a:lnTo>
                  <a:lnTo>
                    <a:pt x="1108" y="1694"/>
                  </a:lnTo>
                  <a:lnTo>
                    <a:pt x="1112" y="1692"/>
                  </a:lnTo>
                  <a:lnTo>
                    <a:pt x="1112" y="1692"/>
                  </a:lnTo>
                  <a:lnTo>
                    <a:pt x="1116" y="1690"/>
                  </a:lnTo>
                  <a:lnTo>
                    <a:pt x="1118" y="1688"/>
                  </a:lnTo>
                  <a:lnTo>
                    <a:pt x="1118" y="1688"/>
                  </a:lnTo>
                  <a:lnTo>
                    <a:pt x="1122" y="1688"/>
                  </a:lnTo>
                  <a:lnTo>
                    <a:pt x="1122" y="1688"/>
                  </a:lnTo>
                  <a:lnTo>
                    <a:pt x="1126" y="1686"/>
                  </a:lnTo>
                  <a:lnTo>
                    <a:pt x="1126" y="1686"/>
                  </a:lnTo>
                  <a:lnTo>
                    <a:pt x="1130" y="1684"/>
                  </a:lnTo>
                  <a:lnTo>
                    <a:pt x="1130" y="1684"/>
                  </a:lnTo>
                  <a:lnTo>
                    <a:pt x="1134" y="1682"/>
                  </a:lnTo>
                  <a:lnTo>
                    <a:pt x="1134" y="1682"/>
                  </a:lnTo>
                  <a:lnTo>
                    <a:pt x="1136" y="1682"/>
                  </a:lnTo>
                  <a:lnTo>
                    <a:pt x="1136" y="1682"/>
                  </a:lnTo>
                  <a:lnTo>
                    <a:pt x="1140" y="1680"/>
                  </a:lnTo>
                  <a:lnTo>
                    <a:pt x="1140" y="1680"/>
                  </a:lnTo>
                  <a:lnTo>
                    <a:pt x="1144" y="1678"/>
                  </a:lnTo>
                  <a:lnTo>
                    <a:pt x="1144" y="1678"/>
                  </a:lnTo>
                  <a:lnTo>
                    <a:pt x="1148" y="1676"/>
                  </a:lnTo>
                  <a:lnTo>
                    <a:pt x="1148" y="1676"/>
                  </a:lnTo>
                  <a:lnTo>
                    <a:pt x="1150" y="1674"/>
                  </a:lnTo>
                  <a:lnTo>
                    <a:pt x="1150" y="1674"/>
                  </a:lnTo>
                  <a:lnTo>
                    <a:pt x="1154" y="1674"/>
                  </a:lnTo>
                  <a:lnTo>
                    <a:pt x="1154" y="1674"/>
                  </a:lnTo>
                  <a:lnTo>
                    <a:pt x="1158" y="1672"/>
                  </a:lnTo>
                  <a:lnTo>
                    <a:pt x="1158" y="1672"/>
                  </a:lnTo>
                  <a:lnTo>
                    <a:pt x="1162" y="1670"/>
                  </a:lnTo>
                  <a:lnTo>
                    <a:pt x="1164" y="1668"/>
                  </a:lnTo>
                  <a:lnTo>
                    <a:pt x="1164" y="1668"/>
                  </a:lnTo>
                  <a:lnTo>
                    <a:pt x="1168" y="1666"/>
                  </a:lnTo>
                  <a:lnTo>
                    <a:pt x="1178" y="1662"/>
                  </a:lnTo>
                  <a:lnTo>
                    <a:pt x="1178" y="1662"/>
                  </a:lnTo>
                  <a:lnTo>
                    <a:pt x="1182" y="1662"/>
                  </a:lnTo>
                  <a:lnTo>
                    <a:pt x="1182" y="1662"/>
                  </a:lnTo>
                  <a:lnTo>
                    <a:pt x="1184" y="1660"/>
                  </a:lnTo>
                  <a:lnTo>
                    <a:pt x="1184" y="1660"/>
                  </a:lnTo>
                  <a:lnTo>
                    <a:pt x="1188" y="1658"/>
                  </a:lnTo>
                  <a:lnTo>
                    <a:pt x="1188" y="1658"/>
                  </a:lnTo>
                  <a:lnTo>
                    <a:pt x="1190" y="1656"/>
                  </a:lnTo>
                  <a:lnTo>
                    <a:pt x="1190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6" y="1654"/>
                  </a:lnTo>
                  <a:lnTo>
                    <a:pt x="1200" y="1652"/>
                  </a:lnTo>
                  <a:lnTo>
                    <a:pt x="1200" y="1652"/>
                  </a:lnTo>
                  <a:lnTo>
                    <a:pt x="1202" y="1652"/>
                  </a:lnTo>
                  <a:lnTo>
                    <a:pt x="1202" y="1652"/>
                  </a:lnTo>
                  <a:lnTo>
                    <a:pt x="1206" y="1650"/>
                  </a:lnTo>
                  <a:lnTo>
                    <a:pt x="1206" y="1650"/>
                  </a:lnTo>
                  <a:lnTo>
                    <a:pt x="1210" y="1648"/>
                  </a:lnTo>
                  <a:lnTo>
                    <a:pt x="1210" y="1648"/>
                  </a:lnTo>
                  <a:lnTo>
                    <a:pt x="1212" y="1646"/>
                  </a:lnTo>
                  <a:lnTo>
                    <a:pt x="1212" y="1646"/>
                  </a:lnTo>
                  <a:lnTo>
                    <a:pt x="1216" y="1646"/>
                  </a:lnTo>
                  <a:lnTo>
                    <a:pt x="1216" y="1646"/>
                  </a:lnTo>
                  <a:lnTo>
                    <a:pt x="1218" y="1644"/>
                  </a:lnTo>
                  <a:lnTo>
                    <a:pt x="1218" y="1644"/>
                  </a:lnTo>
                  <a:lnTo>
                    <a:pt x="1222" y="1642"/>
                  </a:lnTo>
                  <a:lnTo>
                    <a:pt x="1222" y="1642"/>
                  </a:lnTo>
                  <a:lnTo>
                    <a:pt x="1224" y="1640"/>
                  </a:lnTo>
                  <a:lnTo>
                    <a:pt x="1224" y="1640"/>
                  </a:lnTo>
                  <a:lnTo>
                    <a:pt x="1228" y="1640"/>
                  </a:lnTo>
                  <a:lnTo>
                    <a:pt x="1228" y="1640"/>
                  </a:lnTo>
                  <a:lnTo>
                    <a:pt x="1232" y="1638"/>
                  </a:lnTo>
                  <a:lnTo>
                    <a:pt x="1232" y="1638"/>
                  </a:lnTo>
                  <a:lnTo>
                    <a:pt x="1234" y="1636"/>
                  </a:lnTo>
                  <a:lnTo>
                    <a:pt x="1234" y="1636"/>
                  </a:lnTo>
                  <a:lnTo>
                    <a:pt x="1236" y="1636"/>
                  </a:lnTo>
                  <a:lnTo>
                    <a:pt x="1236" y="1636"/>
                  </a:lnTo>
                  <a:lnTo>
                    <a:pt x="1238" y="1636"/>
                  </a:lnTo>
                  <a:lnTo>
                    <a:pt x="1238" y="1636"/>
                  </a:lnTo>
                  <a:lnTo>
                    <a:pt x="1238" y="1636"/>
                  </a:lnTo>
                  <a:lnTo>
                    <a:pt x="1238" y="1634"/>
                  </a:lnTo>
                  <a:lnTo>
                    <a:pt x="1238" y="1634"/>
                  </a:lnTo>
                  <a:lnTo>
                    <a:pt x="1242" y="1632"/>
                  </a:lnTo>
                  <a:lnTo>
                    <a:pt x="1242" y="1632"/>
                  </a:lnTo>
                  <a:lnTo>
                    <a:pt x="1246" y="1632"/>
                  </a:lnTo>
                  <a:lnTo>
                    <a:pt x="1246" y="1632"/>
                  </a:lnTo>
                  <a:lnTo>
                    <a:pt x="1250" y="1630"/>
                  </a:lnTo>
                  <a:lnTo>
                    <a:pt x="1250" y="1630"/>
                  </a:lnTo>
                  <a:lnTo>
                    <a:pt x="1254" y="1628"/>
                  </a:lnTo>
                  <a:lnTo>
                    <a:pt x="1254" y="1628"/>
                  </a:lnTo>
                  <a:lnTo>
                    <a:pt x="1258" y="1626"/>
                  </a:lnTo>
                  <a:lnTo>
                    <a:pt x="1258" y="1626"/>
                  </a:lnTo>
                  <a:lnTo>
                    <a:pt x="1262" y="1624"/>
                  </a:lnTo>
                  <a:lnTo>
                    <a:pt x="1262" y="1624"/>
                  </a:lnTo>
                  <a:lnTo>
                    <a:pt x="1266" y="1622"/>
                  </a:lnTo>
                  <a:lnTo>
                    <a:pt x="1266" y="1622"/>
                  </a:lnTo>
                  <a:lnTo>
                    <a:pt x="1268" y="1620"/>
                  </a:lnTo>
                  <a:lnTo>
                    <a:pt x="1268" y="1620"/>
                  </a:lnTo>
                  <a:lnTo>
                    <a:pt x="1272" y="1618"/>
                  </a:lnTo>
                  <a:lnTo>
                    <a:pt x="1272" y="1618"/>
                  </a:lnTo>
                  <a:lnTo>
                    <a:pt x="1276" y="1616"/>
                  </a:lnTo>
                  <a:lnTo>
                    <a:pt x="1276" y="1616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4" y="1612"/>
                  </a:lnTo>
                  <a:lnTo>
                    <a:pt x="1284" y="1612"/>
                  </a:lnTo>
                  <a:lnTo>
                    <a:pt x="1288" y="1610"/>
                  </a:lnTo>
                  <a:lnTo>
                    <a:pt x="1288" y="1610"/>
                  </a:lnTo>
                  <a:lnTo>
                    <a:pt x="1292" y="1608"/>
                  </a:lnTo>
                  <a:lnTo>
                    <a:pt x="1292" y="1608"/>
                  </a:lnTo>
                  <a:lnTo>
                    <a:pt x="1298" y="1604"/>
                  </a:lnTo>
                  <a:lnTo>
                    <a:pt x="1298" y="1604"/>
                  </a:lnTo>
                  <a:lnTo>
                    <a:pt x="1304" y="1602"/>
                  </a:lnTo>
                  <a:lnTo>
                    <a:pt x="1304" y="1602"/>
                  </a:lnTo>
                  <a:lnTo>
                    <a:pt x="1310" y="1598"/>
                  </a:lnTo>
                  <a:lnTo>
                    <a:pt x="1310" y="1598"/>
                  </a:lnTo>
                  <a:lnTo>
                    <a:pt x="1316" y="1596"/>
                  </a:lnTo>
                  <a:lnTo>
                    <a:pt x="1316" y="1596"/>
                  </a:lnTo>
                  <a:lnTo>
                    <a:pt x="1320" y="1594"/>
                  </a:lnTo>
                  <a:lnTo>
                    <a:pt x="1320" y="1594"/>
                  </a:lnTo>
                  <a:lnTo>
                    <a:pt x="1322" y="1592"/>
                  </a:lnTo>
                  <a:lnTo>
                    <a:pt x="1322" y="1592"/>
                  </a:lnTo>
                  <a:lnTo>
                    <a:pt x="1330" y="1590"/>
                  </a:lnTo>
                  <a:lnTo>
                    <a:pt x="1330" y="1590"/>
                  </a:lnTo>
                  <a:lnTo>
                    <a:pt x="1342" y="1582"/>
                  </a:lnTo>
                  <a:lnTo>
                    <a:pt x="1342" y="1582"/>
                  </a:lnTo>
                  <a:lnTo>
                    <a:pt x="1356" y="1576"/>
                  </a:lnTo>
                  <a:lnTo>
                    <a:pt x="1356" y="1576"/>
                  </a:lnTo>
                  <a:lnTo>
                    <a:pt x="1364" y="1572"/>
                  </a:lnTo>
                  <a:lnTo>
                    <a:pt x="1366" y="1570"/>
                  </a:lnTo>
                  <a:lnTo>
                    <a:pt x="1366" y="1570"/>
                  </a:lnTo>
                  <a:lnTo>
                    <a:pt x="1370" y="1568"/>
                  </a:lnTo>
                  <a:lnTo>
                    <a:pt x="1370" y="1568"/>
                  </a:lnTo>
                  <a:lnTo>
                    <a:pt x="1372" y="1568"/>
                  </a:lnTo>
                  <a:lnTo>
                    <a:pt x="1372" y="1568"/>
                  </a:lnTo>
                  <a:lnTo>
                    <a:pt x="1372" y="1566"/>
                  </a:lnTo>
                  <a:lnTo>
                    <a:pt x="1372" y="1566"/>
                  </a:lnTo>
                  <a:lnTo>
                    <a:pt x="1374" y="1566"/>
                  </a:lnTo>
                  <a:lnTo>
                    <a:pt x="1374" y="1566"/>
                  </a:lnTo>
                  <a:lnTo>
                    <a:pt x="1376" y="1564"/>
                  </a:lnTo>
                  <a:lnTo>
                    <a:pt x="1376" y="1564"/>
                  </a:lnTo>
                  <a:lnTo>
                    <a:pt x="1382" y="1562"/>
                  </a:lnTo>
                  <a:lnTo>
                    <a:pt x="1382" y="1562"/>
                  </a:lnTo>
                  <a:lnTo>
                    <a:pt x="1388" y="1558"/>
                  </a:lnTo>
                  <a:lnTo>
                    <a:pt x="1396" y="1554"/>
                  </a:lnTo>
                  <a:lnTo>
                    <a:pt x="1396" y="1554"/>
                  </a:lnTo>
                  <a:lnTo>
                    <a:pt x="1402" y="1550"/>
                  </a:lnTo>
                  <a:lnTo>
                    <a:pt x="1402" y="1550"/>
                  </a:lnTo>
                  <a:lnTo>
                    <a:pt x="1408" y="1548"/>
                  </a:lnTo>
                  <a:lnTo>
                    <a:pt x="1408" y="1548"/>
                  </a:lnTo>
                  <a:lnTo>
                    <a:pt x="1416" y="1544"/>
                  </a:lnTo>
                  <a:lnTo>
                    <a:pt x="1416" y="1544"/>
                  </a:lnTo>
                  <a:lnTo>
                    <a:pt x="1422" y="1540"/>
                  </a:lnTo>
                  <a:lnTo>
                    <a:pt x="1422" y="1540"/>
                  </a:lnTo>
                  <a:lnTo>
                    <a:pt x="1428" y="1536"/>
                  </a:lnTo>
                  <a:lnTo>
                    <a:pt x="1428" y="1536"/>
                  </a:lnTo>
                  <a:lnTo>
                    <a:pt x="1434" y="1534"/>
                  </a:lnTo>
                  <a:lnTo>
                    <a:pt x="1434" y="1534"/>
                  </a:lnTo>
                  <a:lnTo>
                    <a:pt x="1438" y="1530"/>
                  </a:lnTo>
                  <a:lnTo>
                    <a:pt x="1438" y="1530"/>
                  </a:lnTo>
                  <a:lnTo>
                    <a:pt x="1444" y="1528"/>
                  </a:lnTo>
                  <a:lnTo>
                    <a:pt x="1444" y="1528"/>
                  </a:lnTo>
                  <a:lnTo>
                    <a:pt x="1448" y="1526"/>
                  </a:lnTo>
                  <a:lnTo>
                    <a:pt x="1448" y="1526"/>
                  </a:lnTo>
                  <a:lnTo>
                    <a:pt x="1452" y="1524"/>
                  </a:lnTo>
                  <a:lnTo>
                    <a:pt x="1454" y="1522"/>
                  </a:lnTo>
                  <a:lnTo>
                    <a:pt x="1454" y="1522"/>
                  </a:lnTo>
                  <a:lnTo>
                    <a:pt x="1458" y="1520"/>
                  </a:lnTo>
                  <a:lnTo>
                    <a:pt x="1458" y="1520"/>
                  </a:lnTo>
                  <a:lnTo>
                    <a:pt x="1460" y="1518"/>
                  </a:lnTo>
                  <a:lnTo>
                    <a:pt x="1460" y="1518"/>
                  </a:lnTo>
                  <a:lnTo>
                    <a:pt x="1464" y="1516"/>
                  </a:lnTo>
                  <a:lnTo>
                    <a:pt x="1464" y="1516"/>
                  </a:lnTo>
                  <a:lnTo>
                    <a:pt x="1466" y="1516"/>
                  </a:lnTo>
                  <a:lnTo>
                    <a:pt x="1466" y="1516"/>
                  </a:lnTo>
                  <a:lnTo>
                    <a:pt x="1470" y="1514"/>
                  </a:lnTo>
                  <a:lnTo>
                    <a:pt x="1470" y="1514"/>
                  </a:lnTo>
                  <a:lnTo>
                    <a:pt x="1472" y="1512"/>
                  </a:lnTo>
                  <a:lnTo>
                    <a:pt x="1472" y="1512"/>
                  </a:lnTo>
                  <a:lnTo>
                    <a:pt x="1476" y="1510"/>
                  </a:lnTo>
                  <a:lnTo>
                    <a:pt x="1476" y="1510"/>
                  </a:lnTo>
                  <a:lnTo>
                    <a:pt x="1478" y="1508"/>
                  </a:lnTo>
                  <a:lnTo>
                    <a:pt x="1478" y="1508"/>
                  </a:lnTo>
                  <a:lnTo>
                    <a:pt x="1482" y="1506"/>
                  </a:lnTo>
                  <a:lnTo>
                    <a:pt x="1482" y="1506"/>
                  </a:lnTo>
                  <a:lnTo>
                    <a:pt x="1484" y="1504"/>
                  </a:lnTo>
                  <a:lnTo>
                    <a:pt x="1488" y="1504"/>
                  </a:lnTo>
                  <a:lnTo>
                    <a:pt x="1488" y="1504"/>
                  </a:lnTo>
                  <a:lnTo>
                    <a:pt x="1490" y="1502"/>
                  </a:lnTo>
                  <a:lnTo>
                    <a:pt x="1490" y="1502"/>
                  </a:lnTo>
                  <a:lnTo>
                    <a:pt x="1494" y="1500"/>
                  </a:lnTo>
                  <a:lnTo>
                    <a:pt x="1494" y="1500"/>
                  </a:lnTo>
                  <a:lnTo>
                    <a:pt x="1496" y="1498"/>
                  </a:lnTo>
                  <a:lnTo>
                    <a:pt x="1496" y="1498"/>
                  </a:lnTo>
                  <a:lnTo>
                    <a:pt x="1500" y="1496"/>
                  </a:lnTo>
                  <a:lnTo>
                    <a:pt x="1500" y="1496"/>
                  </a:lnTo>
                  <a:lnTo>
                    <a:pt x="1502" y="1494"/>
                  </a:lnTo>
                  <a:lnTo>
                    <a:pt x="1502" y="1494"/>
                  </a:lnTo>
                  <a:lnTo>
                    <a:pt x="1506" y="1492"/>
                  </a:lnTo>
                  <a:lnTo>
                    <a:pt x="1506" y="1492"/>
                  </a:lnTo>
                  <a:lnTo>
                    <a:pt x="1508" y="1492"/>
                  </a:lnTo>
                  <a:lnTo>
                    <a:pt x="1508" y="1492"/>
                  </a:lnTo>
                  <a:lnTo>
                    <a:pt x="1510" y="1490"/>
                  </a:lnTo>
                  <a:lnTo>
                    <a:pt x="1510" y="1490"/>
                  </a:lnTo>
                  <a:lnTo>
                    <a:pt x="1514" y="1488"/>
                  </a:lnTo>
                  <a:lnTo>
                    <a:pt x="1514" y="1488"/>
                  </a:lnTo>
                  <a:lnTo>
                    <a:pt x="1516" y="1486"/>
                  </a:lnTo>
                  <a:lnTo>
                    <a:pt x="1516" y="1486"/>
                  </a:lnTo>
                  <a:lnTo>
                    <a:pt x="1518" y="1484"/>
                  </a:lnTo>
                  <a:lnTo>
                    <a:pt x="1518" y="1484"/>
                  </a:lnTo>
                  <a:lnTo>
                    <a:pt x="1522" y="1484"/>
                  </a:lnTo>
                  <a:lnTo>
                    <a:pt x="1522" y="1484"/>
                  </a:lnTo>
                  <a:lnTo>
                    <a:pt x="1524" y="1482"/>
                  </a:lnTo>
                  <a:lnTo>
                    <a:pt x="1524" y="1482"/>
                  </a:lnTo>
                  <a:lnTo>
                    <a:pt x="1526" y="1480"/>
                  </a:lnTo>
                  <a:lnTo>
                    <a:pt x="1526" y="1480"/>
                  </a:lnTo>
                  <a:lnTo>
                    <a:pt x="1530" y="1478"/>
                  </a:lnTo>
                  <a:lnTo>
                    <a:pt x="1530" y="1478"/>
                  </a:lnTo>
                  <a:lnTo>
                    <a:pt x="1532" y="1478"/>
                  </a:lnTo>
                  <a:lnTo>
                    <a:pt x="1532" y="1478"/>
                  </a:lnTo>
                  <a:lnTo>
                    <a:pt x="1534" y="1476"/>
                  </a:lnTo>
                  <a:lnTo>
                    <a:pt x="1534" y="1476"/>
                  </a:lnTo>
                  <a:lnTo>
                    <a:pt x="1536" y="1474"/>
                  </a:lnTo>
                  <a:lnTo>
                    <a:pt x="1536" y="1474"/>
                  </a:lnTo>
                  <a:lnTo>
                    <a:pt x="1540" y="1472"/>
                  </a:lnTo>
                  <a:lnTo>
                    <a:pt x="1540" y="1472"/>
                  </a:lnTo>
                  <a:lnTo>
                    <a:pt x="1542" y="1472"/>
                  </a:lnTo>
                  <a:lnTo>
                    <a:pt x="1542" y="1472"/>
                  </a:lnTo>
                  <a:lnTo>
                    <a:pt x="1544" y="1470"/>
                  </a:lnTo>
                  <a:lnTo>
                    <a:pt x="1546" y="1468"/>
                  </a:lnTo>
                  <a:lnTo>
                    <a:pt x="1546" y="1468"/>
                  </a:lnTo>
                  <a:lnTo>
                    <a:pt x="1550" y="1466"/>
                  </a:lnTo>
                  <a:lnTo>
                    <a:pt x="1552" y="1466"/>
                  </a:lnTo>
                  <a:lnTo>
                    <a:pt x="1552" y="1466"/>
                  </a:lnTo>
                  <a:lnTo>
                    <a:pt x="1554" y="1464"/>
                  </a:lnTo>
                  <a:lnTo>
                    <a:pt x="1554" y="1464"/>
                  </a:lnTo>
                  <a:lnTo>
                    <a:pt x="1556" y="1462"/>
                  </a:lnTo>
                  <a:lnTo>
                    <a:pt x="1556" y="1462"/>
                  </a:lnTo>
                  <a:lnTo>
                    <a:pt x="1560" y="1460"/>
                  </a:lnTo>
                  <a:lnTo>
                    <a:pt x="1560" y="1460"/>
                  </a:lnTo>
                  <a:lnTo>
                    <a:pt x="1562" y="1460"/>
                  </a:lnTo>
                  <a:lnTo>
                    <a:pt x="1562" y="1460"/>
                  </a:lnTo>
                  <a:lnTo>
                    <a:pt x="1564" y="1458"/>
                  </a:lnTo>
                  <a:lnTo>
                    <a:pt x="1570" y="1454"/>
                  </a:lnTo>
                  <a:lnTo>
                    <a:pt x="1570" y="1454"/>
                  </a:lnTo>
                  <a:lnTo>
                    <a:pt x="1572" y="1454"/>
                  </a:lnTo>
                  <a:lnTo>
                    <a:pt x="1574" y="1452"/>
                  </a:lnTo>
                  <a:lnTo>
                    <a:pt x="1574" y="1452"/>
                  </a:lnTo>
                  <a:lnTo>
                    <a:pt x="1576" y="1450"/>
                  </a:lnTo>
                  <a:lnTo>
                    <a:pt x="1576" y="1450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2" y="1448"/>
                  </a:lnTo>
                  <a:lnTo>
                    <a:pt x="1582" y="1448"/>
                  </a:lnTo>
                  <a:lnTo>
                    <a:pt x="1582" y="1446"/>
                  </a:lnTo>
                  <a:lnTo>
                    <a:pt x="1582" y="1446"/>
                  </a:lnTo>
                  <a:lnTo>
                    <a:pt x="1584" y="1446"/>
                  </a:lnTo>
                  <a:lnTo>
                    <a:pt x="1584" y="1446"/>
                  </a:lnTo>
                  <a:lnTo>
                    <a:pt x="1586" y="1444"/>
                  </a:lnTo>
                  <a:lnTo>
                    <a:pt x="1590" y="1442"/>
                  </a:lnTo>
                  <a:lnTo>
                    <a:pt x="1590" y="1442"/>
                  </a:lnTo>
                  <a:lnTo>
                    <a:pt x="1594" y="1440"/>
                  </a:lnTo>
                  <a:lnTo>
                    <a:pt x="1602" y="1434"/>
                  </a:lnTo>
                  <a:lnTo>
                    <a:pt x="1602" y="1434"/>
                  </a:lnTo>
                  <a:lnTo>
                    <a:pt x="1604" y="1432"/>
                  </a:lnTo>
                  <a:lnTo>
                    <a:pt x="1604" y="1432"/>
                  </a:lnTo>
                  <a:lnTo>
                    <a:pt x="1608" y="1430"/>
                  </a:lnTo>
                  <a:lnTo>
                    <a:pt x="1608" y="1430"/>
                  </a:lnTo>
                  <a:lnTo>
                    <a:pt x="1610" y="1430"/>
                  </a:lnTo>
                  <a:lnTo>
                    <a:pt x="1610" y="1430"/>
                  </a:lnTo>
                  <a:lnTo>
                    <a:pt x="1614" y="1428"/>
                  </a:lnTo>
                  <a:lnTo>
                    <a:pt x="1614" y="1428"/>
                  </a:lnTo>
                  <a:lnTo>
                    <a:pt x="1616" y="1426"/>
                  </a:lnTo>
                  <a:lnTo>
                    <a:pt x="1616" y="1426"/>
                  </a:lnTo>
                  <a:lnTo>
                    <a:pt x="1620" y="1424"/>
                  </a:lnTo>
                  <a:lnTo>
                    <a:pt x="1620" y="1424"/>
                  </a:lnTo>
                  <a:lnTo>
                    <a:pt x="1622" y="1422"/>
                  </a:lnTo>
                  <a:lnTo>
                    <a:pt x="1622" y="1422"/>
                  </a:lnTo>
                  <a:lnTo>
                    <a:pt x="1624" y="1420"/>
                  </a:lnTo>
                  <a:lnTo>
                    <a:pt x="1624" y="1420"/>
                  </a:lnTo>
                  <a:lnTo>
                    <a:pt x="1628" y="1418"/>
                  </a:lnTo>
                  <a:lnTo>
                    <a:pt x="1628" y="1418"/>
                  </a:lnTo>
                  <a:lnTo>
                    <a:pt x="1630" y="1416"/>
                  </a:lnTo>
                  <a:lnTo>
                    <a:pt x="1634" y="1414"/>
                  </a:lnTo>
                  <a:lnTo>
                    <a:pt x="1634" y="1414"/>
                  </a:lnTo>
                  <a:lnTo>
                    <a:pt x="1636" y="1414"/>
                  </a:lnTo>
                  <a:lnTo>
                    <a:pt x="1636" y="1414"/>
                  </a:lnTo>
                  <a:lnTo>
                    <a:pt x="1638" y="1412"/>
                  </a:lnTo>
                  <a:lnTo>
                    <a:pt x="1638" y="1412"/>
                  </a:lnTo>
                  <a:lnTo>
                    <a:pt x="1642" y="1410"/>
                  </a:lnTo>
                  <a:lnTo>
                    <a:pt x="1642" y="1410"/>
                  </a:lnTo>
                  <a:lnTo>
                    <a:pt x="1644" y="1408"/>
                  </a:lnTo>
                  <a:lnTo>
                    <a:pt x="1644" y="1408"/>
                  </a:lnTo>
                  <a:lnTo>
                    <a:pt x="1648" y="1406"/>
                  </a:lnTo>
                  <a:lnTo>
                    <a:pt x="1650" y="1404"/>
                  </a:lnTo>
                  <a:lnTo>
                    <a:pt x="1650" y="1404"/>
                  </a:lnTo>
                  <a:lnTo>
                    <a:pt x="1654" y="1402"/>
                  </a:lnTo>
                  <a:lnTo>
                    <a:pt x="1654" y="1402"/>
                  </a:lnTo>
                  <a:lnTo>
                    <a:pt x="1658" y="1400"/>
                  </a:lnTo>
                  <a:lnTo>
                    <a:pt x="1658" y="1400"/>
                  </a:lnTo>
                  <a:lnTo>
                    <a:pt x="1660" y="1398"/>
                  </a:lnTo>
                  <a:lnTo>
                    <a:pt x="1660" y="1398"/>
                  </a:lnTo>
                  <a:lnTo>
                    <a:pt x="1664" y="1394"/>
                  </a:lnTo>
                  <a:lnTo>
                    <a:pt x="1668" y="1392"/>
                  </a:lnTo>
                  <a:lnTo>
                    <a:pt x="1668" y="1392"/>
                  </a:lnTo>
                  <a:lnTo>
                    <a:pt x="1672" y="1390"/>
                  </a:lnTo>
                  <a:lnTo>
                    <a:pt x="1672" y="1390"/>
                  </a:lnTo>
                  <a:lnTo>
                    <a:pt x="1676" y="1387"/>
                  </a:lnTo>
                  <a:lnTo>
                    <a:pt x="1676" y="1387"/>
                  </a:lnTo>
                  <a:lnTo>
                    <a:pt x="1680" y="1385"/>
                  </a:lnTo>
                  <a:lnTo>
                    <a:pt x="1680" y="1385"/>
                  </a:lnTo>
                  <a:lnTo>
                    <a:pt x="1684" y="1381"/>
                  </a:lnTo>
                  <a:lnTo>
                    <a:pt x="1684" y="1381"/>
                  </a:lnTo>
                  <a:lnTo>
                    <a:pt x="1686" y="1379"/>
                  </a:lnTo>
                  <a:lnTo>
                    <a:pt x="1686" y="1379"/>
                  </a:lnTo>
                  <a:lnTo>
                    <a:pt x="1690" y="1377"/>
                  </a:lnTo>
                  <a:lnTo>
                    <a:pt x="1690" y="1377"/>
                  </a:lnTo>
                  <a:lnTo>
                    <a:pt x="1694" y="1375"/>
                  </a:lnTo>
                  <a:lnTo>
                    <a:pt x="1694" y="1375"/>
                  </a:lnTo>
                  <a:lnTo>
                    <a:pt x="1698" y="1373"/>
                  </a:lnTo>
                  <a:lnTo>
                    <a:pt x="1698" y="1373"/>
                  </a:lnTo>
                  <a:lnTo>
                    <a:pt x="1702" y="1369"/>
                  </a:lnTo>
                  <a:lnTo>
                    <a:pt x="1706" y="1367"/>
                  </a:lnTo>
                  <a:lnTo>
                    <a:pt x="1706" y="1367"/>
                  </a:lnTo>
                  <a:lnTo>
                    <a:pt x="1710" y="1365"/>
                  </a:lnTo>
                  <a:lnTo>
                    <a:pt x="1710" y="1365"/>
                  </a:lnTo>
                  <a:lnTo>
                    <a:pt x="1712" y="1361"/>
                  </a:lnTo>
                  <a:lnTo>
                    <a:pt x="1716" y="1359"/>
                  </a:lnTo>
                  <a:lnTo>
                    <a:pt x="1716" y="1359"/>
                  </a:lnTo>
                  <a:lnTo>
                    <a:pt x="1720" y="1357"/>
                  </a:lnTo>
                  <a:lnTo>
                    <a:pt x="1720" y="1357"/>
                  </a:lnTo>
                  <a:lnTo>
                    <a:pt x="1726" y="1353"/>
                  </a:lnTo>
                  <a:lnTo>
                    <a:pt x="1726" y="1353"/>
                  </a:lnTo>
                  <a:lnTo>
                    <a:pt x="1732" y="1349"/>
                  </a:lnTo>
                  <a:lnTo>
                    <a:pt x="1732" y="1349"/>
                  </a:lnTo>
                  <a:lnTo>
                    <a:pt x="1736" y="1347"/>
                  </a:lnTo>
                  <a:lnTo>
                    <a:pt x="1736" y="1347"/>
                  </a:lnTo>
                  <a:lnTo>
                    <a:pt x="1742" y="1343"/>
                  </a:lnTo>
                  <a:lnTo>
                    <a:pt x="1742" y="1343"/>
                  </a:lnTo>
                  <a:lnTo>
                    <a:pt x="1746" y="1339"/>
                  </a:lnTo>
                  <a:lnTo>
                    <a:pt x="1746" y="1339"/>
                  </a:lnTo>
                  <a:lnTo>
                    <a:pt x="1752" y="1335"/>
                  </a:lnTo>
                  <a:lnTo>
                    <a:pt x="1752" y="1335"/>
                  </a:lnTo>
                  <a:lnTo>
                    <a:pt x="1756" y="1333"/>
                  </a:lnTo>
                  <a:lnTo>
                    <a:pt x="1756" y="1333"/>
                  </a:lnTo>
                  <a:lnTo>
                    <a:pt x="1762" y="1329"/>
                  </a:lnTo>
                  <a:lnTo>
                    <a:pt x="1762" y="1329"/>
                  </a:lnTo>
                  <a:lnTo>
                    <a:pt x="1766" y="1325"/>
                  </a:lnTo>
                  <a:lnTo>
                    <a:pt x="1766" y="1325"/>
                  </a:lnTo>
                  <a:lnTo>
                    <a:pt x="1772" y="1321"/>
                  </a:lnTo>
                  <a:lnTo>
                    <a:pt x="1772" y="1321"/>
                  </a:lnTo>
                  <a:lnTo>
                    <a:pt x="1778" y="1319"/>
                  </a:lnTo>
                  <a:lnTo>
                    <a:pt x="1778" y="1319"/>
                  </a:lnTo>
                  <a:lnTo>
                    <a:pt x="1782" y="1315"/>
                  </a:lnTo>
                  <a:lnTo>
                    <a:pt x="1782" y="1315"/>
                  </a:lnTo>
                  <a:lnTo>
                    <a:pt x="1788" y="1309"/>
                  </a:lnTo>
                  <a:lnTo>
                    <a:pt x="1788" y="1309"/>
                  </a:lnTo>
                  <a:lnTo>
                    <a:pt x="1796" y="1305"/>
                  </a:lnTo>
                  <a:lnTo>
                    <a:pt x="1796" y="1305"/>
                  </a:lnTo>
                  <a:lnTo>
                    <a:pt x="1802" y="1301"/>
                  </a:lnTo>
                  <a:lnTo>
                    <a:pt x="1802" y="1301"/>
                  </a:lnTo>
                  <a:lnTo>
                    <a:pt x="1808" y="1295"/>
                  </a:lnTo>
                  <a:lnTo>
                    <a:pt x="1808" y="1295"/>
                  </a:lnTo>
                  <a:lnTo>
                    <a:pt x="1816" y="1291"/>
                  </a:lnTo>
                  <a:lnTo>
                    <a:pt x="1816" y="1291"/>
                  </a:lnTo>
                  <a:lnTo>
                    <a:pt x="1822" y="1287"/>
                  </a:lnTo>
                  <a:lnTo>
                    <a:pt x="1822" y="1287"/>
                  </a:lnTo>
                  <a:lnTo>
                    <a:pt x="1828" y="1281"/>
                  </a:lnTo>
                  <a:lnTo>
                    <a:pt x="1828" y="1281"/>
                  </a:lnTo>
                  <a:lnTo>
                    <a:pt x="1836" y="1277"/>
                  </a:lnTo>
                  <a:lnTo>
                    <a:pt x="1836" y="1277"/>
                  </a:lnTo>
                  <a:lnTo>
                    <a:pt x="1842" y="1271"/>
                  </a:lnTo>
                  <a:lnTo>
                    <a:pt x="1842" y="1271"/>
                  </a:lnTo>
                  <a:lnTo>
                    <a:pt x="1850" y="1267"/>
                  </a:lnTo>
                  <a:lnTo>
                    <a:pt x="1850" y="1267"/>
                  </a:lnTo>
                  <a:lnTo>
                    <a:pt x="1856" y="1261"/>
                  </a:lnTo>
                  <a:lnTo>
                    <a:pt x="1856" y="1261"/>
                  </a:lnTo>
                  <a:lnTo>
                    <a:pt x="1864" y="1255"/>
                  </a:lnTo>
                  <a:lnTo>
                    <a:pt x="1864" y="1255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72" y="1249"/>
                  </a:lnTo>
                  <a:lnTo>
                    <a:pt x="1872" y="1249"/>
                  </a:lnTo>
                  <a:lnTo>
                    <a:pt x="1878" y="1245"/>
                  </a:lnTo>
                  <a:lnTo>
                    <a:pt x="1878" y="1245"/>
                  </a:lnTo>
                  <a:lnTo>
                    <a:pt x="1886" y="1239"/>
                  </a:lnTo>
                  <a:lnTo>
                    <a:pt x="1886" y="1239"/>
                  </a:lnTo>
                  <a:lnTo>
                    <a:pt x="1894" y="1233"/>
                  </a:lnTo>
                  <a:lnTo>
                    <a:pt x="1894" y="1233"/>
                  </a:lnTo>
                  <a:lnTo>
                    <a:pt x="1902" y="1227"/>
                  </a:lnTo>
                  <a:lnTo>
                    <a:pt x="1902" y="1227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8" y="1221"/>
                  </a:lnTo>
                  <a:lnTo>
                    <a:pt x="1916" y="1215"/>
                  </a:lnTo>
                  <a:lnTo>
                    <a:pt x="1916" y="1215"/>
                  </a:lnTo>
                  <a:lnTo>
                    <a:pt x="1924" y="1209"/>
                  </a:lnTo>
                  <a:lnTo>
                    <a:pt x="1924" y="1209"/>
                  </a:lnTo>
                  <a:lnTo>
                    <a:pt x="1932" y="1203"/>
                  </a:lnTo>
                  <a:lnTo>
                    <a:pt x="1932" y="1203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8" y="1191"/>
                  </a:lnTo>
                  <a:lnTo>
                    <a:pt x="1948" y="1191"/>
                  </a:lnTo>
                  <a:lnTo>
                    <a:pt x="1954" y="1185"/>
                  </a:lnTo>
                  <a:lnTo>
                    <a:pt x="1954" y="1185"/>
                  </a:lnTo>
                  <a:lnTo>
                    <a:pt x="1962" y="1179"/>
                  </a:lnTo>
                  <a:lnTo>
                    <a:pt x="1962" y="1179"/>
                  </a:lnTo>
                  <a:lnTo>
                    <a:pt x="1970" y="1171"/>
                  </a:lnTo>
                  <a:lnTo>
                    <a:pt x="1970" y="1171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8" y="1165"/>
                  </a:lnTo>
                  <a:lnTo>
                    <a:pt x="1978" y="1165"/>
                  </a:lnTo>
                  <a:lnTo>
                    <a:pt x="1986" y="1159"/>
                  </a:lnTo>
                  <a:lnTo>
                    <a:pt x="1986" y="1159"/>
                  </a:lnTo>
                  <a:lnTo>
                    <a:pt x="1994" y="1153"/>
                  </a:lnTo>
                  <a:lnTo>
                    <a:pt x="1994" y="1153"/>
                  </a:lnTo>
                  <a:lnTo>
                    <a:pt x="2002" y="1145"/>
                  </a:lnTo>
                  <a:lnTo>
                    <a:pt x="2002" y="1145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10" y="1139"/>
                  </a:lnTo>
                  <a:lnTo>
                    <a:pt x="2010" y="1139"/>
                  </a:lnTo>
                  <a:lnTo>
                    <a:pt x="2018" y="1133"/>
                  </a:lnTo>
                  <a:lnTo>
                    <a:pt x="2018" y="1133"/>
                  </a:lnTo>
                  <a:lnTo>
                    <a:pt x="2026" y="1125"/>
                  </a:lnTo>
                  <a:lnTo>
                    <a:pt x="2026" y="1125"/>
                  </a:lnTo>
                  <a:lnTo>
                    <a:pt x="2034" y="1119"/>
                  </a:lnTo>
                  <a:lnTo>
                    <a:pt x="2034" y="1119"/>
                  </a:lnTo>
                  <a:lnTo>
                    <a:pt x="2042" y="1111"/>
                  </a:lnTo>
                  <a:lnTo>
                    <a:pt x="2042" y="1111"/>
                  </a:lnTo>
                  <a:lnTo>
                    <a:pt x="2050" y="1105"/>
                  </a:lnTo>
                  <a:lnTo>
                    <a:pt x="2050" y="1105"/>
                  </a:lnTo>
                  <a:lnTo>
                    <a:pt x="2060" y="1097"/>
                  </a:lnTo>
                  <a:lnTo>
                    <a:pt x="2060" y="1097"/>
                  </a:lnTo>
                  <a:lnTo>
                    <a:pt x="2068" y="1089"/>
                  </a:lnTo>
                  <a:lnTo>
                    <a:pt x="2068" y="1089"/>
                  </a:lnTo>
                  <a:lnTo>
                    <a:pt x="2074" y="1085"/>
                  </a:lnTo>
                  <a:lnTo>
                    <a:pt x="2074" y="1085"/>
                  </a:lnTo>
                  <a:lnTo>
                    <a:pt x="2074" y="1083"/>
                  </a:lnTo>
                  <a:lnTo>
                    <a:pt x="2074" y="1083"/>
                  </a:lnTo>
                  <a:lnTo>
                    <a:pt x="2076" y="1083"/>
                  </a:lnTo>
                  <a:lnTo>
                    <a:pt x="2076" y="1083"/>
                  </a:lnTo>
                  <a:lnTo>
                    <a:pt x="2084" y="1075"/>
                  </a:lnTo>
                  <a:lnTo>
                    <a:pt x="2084" y="1075"/>
                  </a:lnTo>
                  <a:lnTo>
                    <a:pt x="2092" y="1067"/>
                  </a:lnTo>
                  <a:lnTo>
                    <a:pt x="2092" y="1067"/>
                  </a:lnTo>
                  <a:lnTo>
                    <a:pt x="2100" y="1059"/>
                  </a:lnTo>
                  <a:lnTo>
                    <a:pt x="2100" y="1059"/>
                  </a:lnTo>
                  <a:lnTo>
                    <a:pt x="2104" y="1057"/>
                  </a:lnTo>
                  <a:lnTo>
                    <a:pt x="2104" y="1057"/>
                  </a:lnTo>
                  <a:lnTo>
                    <a:pt x="2104" y="1055"/>
                  </a:lnTo>
                  <a:lnTo>
                    <a:pt x="2104" y="1055"/>
                  </a:lnTo>
                  <a:lnTo>
                    <a:pt x="2110" y="1051"/>
                  </a:lnTo>
                  <a:lnTo>
                    <a:pt x="2110" y="1051"/>
                  </a:lnTo>
                  <a:lnTo>
                    <a:pt x="2118" y="1043"/>
                  </a:lnTo>
                  <a:lnTo>
                    <a:pt x="2118" y="1043"/>
                  </a:lnTo>
                  <a:lnTo>
                    <a:pt x="2126" y="1035"/>
                  </a:lnTo>
                  <a:lnTo>
                    <a:pt x="2126" y="1035"/>
                  </a:lnTo>
                  <a:lnTo>
                    <a:pt x="2134" y="1029"/>
                  </a:lnTo>
                  <a:lnTo>
                    <a:pt x="2134" y="1029"/>
                  </a:lnTo>
                  <a:lnTo>
                    <a:pt x="2134" y="1027"/>
                  </a:lnTo>
                  <a:lnTo>
                    <a:pt x="2134" y="1027"/>
                  </a:lnTo>
                  <a:lnTo>
                    <a:pt x="2136" y="1025"/>
                  </a:lnTo>
                  <a:lnTo>
                    <a:pt x="2136" y="1025"/>
                  </a:lnTo>
                  <a:lnTo>
                    <a:pt x="2146" y="1017"/>
                  </a:lnTo>
                  <a:lnTo>
                    <a:pt x="2146" y="1017"/>
                  </a:lnTo>
                  <a:lnTo>
                    <a:pt x="2154" y="1007"/>
                  </a:lnTo>
                  <a:lnTo>
                    <a:pt x="2154" y="1007"/>
                  </a:lnTo>
                  <a:lnTo>
                    <a:pt x="2160" y="1001"/>
                  </a:lnTo>
                  <a:lnTo>
                    <a:pt x="2160" y="1001"/>
                  </a:lnTo>
                  <a:lnTo>
                    <a:pt x="2162" y="1001"/>
                  </a:lnTo>
                  <a:lnTo>
                    <a:pt x="2162" y="999"/>
                  </a:lnTo>
                  <a:lnTo>
                    <a:pt x="2162" y="999"/>
                  </a:lnTo>
                  <a:lnTo>
                    <a:pt x="2164" y="997"/>
                  </a:lnTo>
                  <a:lnTo>
                    <a:pt x="2164" y="997"/>
                  </a:lnTo>
                  <a:lnTo>
                    <a:pt x="2174" y="987"/>
                  </a:lnTo>
                  <a:lnTo>
                    <a:pt x="2174" y="987"/>
                  </a:lnTo>
                  <a:lnTo>
                    <a:pt x="2184" y="977"/>
                  </a:lnTo>
                  <a:lnTo>
                    <a:pt x="2184" y="977"/>
                  </a:lnTo>
                  <a:lnTo>
                    <a:pt x="2188" y="973"/>
                  </a:lnTo>
                  <a:lnTo>
                    <a:pt x="2190" y="971"/>
                  </a:lnTo>
                  <a:lnTo>
                    <a:pt x="2190" y="971"/>
                  </a:lnTo>
                  <a:lnTo>
                    <a:pt x="2194" y="967"/>
                  </a:lnTo>
                  <a:lnTo>
                    <a:pt x="2194" y="967"/>
                  </a:lnTo>
                  <a:lnTo>
                    <a:pt x="2206" y="953"/>
                  </a:lnTo>
                  <a:lnTo>
                    <a:pt x="2206" y="953"/>
                  </a:lnTo>
                  <a:lnTo>
                    <a:pt x="2214" y="945"/>
                  </a:lnTo>
                  <a:lnTo>
                    <a:pt x="2214" y="945"/>
                  </a:lnTo>
                  <a:lnTo>
                    <a:pt x="2216" y="943"/>
                  </a:lnTo>
                  <a:lnTo>
                    <a:pt x="2216" y="943"/>
                  </a:lnTo>
                  <a:lnTo>
                    <a:pt x="2218" y="941"/>
                  </a:lnTo>
                  <a:lnTo>
                    <a:pt x="2218" y="941"/>
                  </a:lnTo>
                  <a:lnTo>
                    <a:pt x="2230" y="929"/>
                  </a:lnTo>
                  <a:lnTo>
                    <a:pt x="2230" y="929"/>
                  </a:lnTo>
                  <a:lnTo>
                    <a:pt x="2240" y="915"/>
                  </a:lnTo>
                  <a:lnTo>
                    <a:pt x="2240" y="915"/>
                  </a:lnTo>
                  <a:lnTo>
                    <a:pt x="2262" y="891"/>
                  </a:lnTo>
                  <a:lnTo>
                    <a:pt x="2262" y="891"/>
                  </a:lnTo>
                  <a:lnTo>
                    <a:pt x="2268" y="883"/>
                  </a:lnTo>
                  <a:lnTo>
                    <a:pt x="2268" y="883"/>
                  </a:lnTo>
                  <a:lnTo>
                    <a:pt x="2282" y="865"/>
                  </a:lnTo>
                  <a:lnTo>
                    <a:pt x="2282" y="865"/>
                  </a:lnTo>
                  <a:lnTo>
                    <a:pt x="2288" y="857"/>
                  </a:lnTo>
                  <a:lnTo>
                    <a:pt x="2288" y="857"/>
                  </a:lnTo>
                  <a:lnTo>
                    <a:pt x="2302" y="839"/>
                  </a:lnTo>
                  <a:lnTo>
                    <a:pt x="2302" y="839"/>
                  </a:lnTo>
                  <a:lnTo>
                    <a:pt x="2308" y="831"/>
                  </a:lnTo>
                  <a:lnTo>
                    <a:pt x="2308" y="831"/>
                  </a:lnTo>
                  <a:lnTo>
                    <a:pt x="2310" y="827"/>
                  </a:lnTo>
                  <a:lnTo>
                    <a:pt x="2310" y="827"/>
                  </a:lnTo>
                  <a:lnTo>
                    <a:pt x="2320" y="813"/>
                  </a:lnTo>
                  <a:lnTo>
                    <a:pt x="2320" y="813"/>
                  </a:lnTo>
                  <a:lnTo>
                    <a:pt x="2324" y="807"/>
                  </a:lnTo>
                  <a:lnTo>
                    <a:pt x="2324" y="807"/>
                  </a:lnTo>
                  <a:lnTo>
                    <a:pt x="2340" y="783"/>
                  </a:lnTo>
                  <a:lnTo>
                    <a:pt x="2340" y="783"/>
                  </a:lnTo>
                  <a:lnTo>
                    <a:pt x="2340" y="781"/>
                  </a:lnTo>
                  <a:lnTo>
                    <a:pt x="2340" y="781"/>
                  </a:lnTo>
                  <a:lnTo>
                    <a:pt x="2350" y="765"/>
                  </a:lnTo>
                  <a:lnTo>
                    <a:pt x="2350" y="765"/>
                  </a:lnTo>
                  <a:lnTo>
                    <a:pt x="2352" y="761"/>
                  </a:lnTo>
                  <a:lnTo>
                    <a:pt x="2352" y="761"/>
                  </a:lnTo>
                  <a:lnTo>
                    <a:pt x="2362" y="743"/>
                  </a:lnTo>
                  <a:lnTo>
                    <a:pt x="2362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72" y="725"/>
                  </a:lnTo>
                  <a:lnTo>
                    <a:pt x="2372" y="725"/>
                  </a:lnTo>
                  <a:lnTo>
                    <a:pt x="2374" y="721"/>
                  </a:lnTo>
                  <a:lnTo>
                    <a:pt x="2374" y="721"/>
                  </a:lnTo>
                  <a:lnTo>
                    <a:pt x="2382" y="703"/>
                  </a:lnTo>
                  <a:lnTo>
                    <a:pt x="2382" y="703"/>
                  </a:lnTo>
                  <a:lnTo>
                    <a:pt x="2382" y="699"/>
                  </a:lnTo>
                  <a:lnTo>
                    <a:pt x="2382" y="699"/>
                  </a:lnTo>
                  <a:lnTo>
                    <a:pt x="2388" y="685"/>
                  </a:lnTo>
                  <a:lnTo>
                    <a:pt x="2388" y="685"/>
                  </a:lnTo>
                  <a:lnTo>
                    <a:pt x="2390" y="681"/>
                  </a:lnTo>
                  <a:lnTo>
                    <a:pt x="2390" y="681"/>
                  </a:lnTo>
                  <a:lnTo>
                    <a:pt x="2394" y="665"/>
                  </a:lnTo>
                  <a:lnTo>
                    <a:pt x="2394" y="665"/>
                  </a:lnTo>
                  <a:lnTo>
                    <a:pt x="2396" y="663"/>
                  </a:lnTo>
                  <a:lnTo>
                    <a:pt x="2396" y="663"/>
                  </a:lnTo>
                  <a:lnTo>
                    <a:pt x="2396" y="661"/>
                  </a:lnTo>
                  <a:lnTo>
                    <a:pt x="2396" y="661"/>
                  </a:lnTo>
                  <a:lnTo>
                    <a:pt x="2400" y="645"/>
                  </a:lnTo>
                  <a:lnTo>
                    <a:pt x="2400" y="645"/>
                  </a:lnTo>
                  <a:lnTo>
                    <a:pt x="2400" y="643"/>
                  </a:lnTo>
                  <a:lnTo>
                    <a:pt x="2400" y="643"/>
                  </a:lnTo>
                  <a:lnTo>
                    <a:pt x="2402" y="629"/>
                  </a:lnTo>
                  <a:lnTo>
                    <a:pt x="2402" y="629"/>
                  </a:lnTo>
                  <a:lnTo>
                    <a:pt x="2402" y="625"/>
                  </a:lnTo>
                  <a:lnTo>
                    <a:pt x="2402" y="625"/>
                  </a:lnTo>
                  <a:lnTo>
                    <a:pt x="2404" y="611"/>
                  </a:lnTo>
                  <a:lnTo>
                    <a:pt x="2404" y="611"/>
                  </a:lnTo>
                  <a:lnTo>
                    <a:pt x="2404" y="607"/>
                  </a:lnTo>
                  <a:lnTo>
                    <a:pt x="2404" y="607"/>
                  </a:lnTo>
                  <a:lnTo>
                    <a:pt x="2404" y="593"/>
                  </a:lnTo>
                  <a:lnTo>
                    <a:pt x="2404" y="593"/>
                  </a:lnTo>
                  <a:lnTo>
                    <a:pt x="2402" y="577"/>
                  </a:lnTo>
                  <a:lnTo>
                    <a:pt x="2402" y="577"/>
                  </a:lnTo>
                  <a:lnTo>
                    <a:pt x="2398" y="561"/>
                  </a:lnTo>
                  <a:lnTo>
                    <a:pt x="2398" y="561"/>
                  </a:lnTo>
                  <a:lnTo>
                    <a:pt x="2392" y="547"/>
                  </a:lnTo>
                  <a:lnTo>
                    <a:pt x="2392" y="547"/>
                  </a:lnTo>
                  <a:lnTo>
                    <a:pt x="2386" y="535"/>
                  </a:lnTo>
                  <a:lnTo>
                    <a:pt x="2046" y="0"/>
                  </a:lnTo>
                  <a:lnTo>
                    <a:pt x="2046" y="0"/>
                  </a:lnTo>
                  <a:lnTo>
                    <a:pt x="2056" y="16"/>
                  </a:lnTo>
                  <a:lnTo>
                    <a:pt x="2056" y="16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D261FF0A-7BCB-4735-A150-696B61DEBB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5" y="977"/>
              <a:ext cx="2628" cy="1792"/>
            </a:xfrm>
            <a:custGeom>
              <a:avLst/>
              <a:gdLst>
                <a:gd name="T0" fmla="*/ 2620 w 2628"/>
                <a:gd name="T1" fmla="*/ 331 h 1792"/>
                <a:gd name="T2" fmla="*/ 2572 w 2628"/>
                <a:gd name="T3" fmla="*/ 451 h 1792"/>
                <a:gd name="T4" fmla="*/ 2510 w 2628"/>
                <a:gd name="T5" fmla="*/ 547 h 1792"/>
                <a:gd name="T6" fmla="*/ 2308 w 2628"/>
                <a:gd name="T7" fmla="*/ 779 h 1792"/>
                <a:gd name="T8" fmla="*/ 2084 w 2628"/>
                <a:gd name="T9" fmla="*/ 977 h 1792"/>
                <a:gd name="T10" fmla="*/ 1820 w 2628"/>
                <a:gd name="T11" fmla="*/ 1173 h 1792"/>
                <a:gd name="T12" fmla="*/ 1520 w 2628"/>
                <a:gd name="T13" fmla="*/ 1362 h 1792"/>
                <a:gd name="T14" fmla="*/ 1220 w 2628"/>
                <a:gd name="T15" fmla="*/ 1524 h 1792"/>
                <a:gd name="T16" fmla="*/ 830 w 2628"/>
                <a:gd name="T17" fmla="*/ 1686 h 1792"/>
                <a:gd name="T18" fmla="*/ 556 w 2628"/>
                <a:gd name="T19" fmla="*/ 1764 h 1792"/>
                <a:gd name="T20" fmla="*/ 392 w 2628"/>
                <a:gd name="T21" fmla="*/ 1788 h 1792"/>
                <a:gd name="T22" fmla="*/ 248 w 2628"/>
                <a:gd name="T23" fmla="*/ 1788 h 1792"/>
                <a:gd name="T24" fmla="*/ 160 w 2628"/>
                <a:gd name="T25" fmla="*/ 1766 h 1792"/>
                <a:gd name="T26" fmla="*/ 80 w 2628"/>
                <a:gd name="T27" fmla="*/ 1708 h 1792"/>
                <a:gd name="T28" fmla="*/ 54 w 2628"/>
                <a:gd name="T29" fmla="*/ 1642 h 1792"/>
                <a:gd name="T30" fmla="*/ 10 w 2628"/>
                <a:gd name="T31" fmla="*/ 1478 h 1792"/>
                <a:gd name="T32" fmla="*/ 0 w 2628"/>
                <a:gd name="T33" fmla="*/ 1376 h 1792"/>
                <a:gd name="T34" fmla="*/ 24 w 2628"/>
                <a:gd name="T35" fmla="*/ 1284 h 1792"/>
                <a:gd name="T36" fmla="*/ 118 w 2628"/>
                <a:gd name="T37" fmla="*/ 1149 h 1792"/>
                <a:gd name="T38" fmla="*/ 294 w 2628"/>
                <a:gd name="T39" fmla="*/ 951 h 1792"/>
                <a:gd name="T40" fmla="*/ 410 w 2628"/>
                <a:gd name="T41" fmla="*/ 851 h 1792"/>
                <a:gd name="T42" fmla="*/ 622 w 2628"/>
                <a:gd name="T43" fmla="*/ 715 h 1792"/>
                <a:gd name="T44" fmla="*/ 942 w 2628"/>
                <a:gd name="T45" fmla="*/ 529 h 1792"/>
                <a:gd name="T46" fmla="*/ 1328 w 2628"/>
                <a:gd name="T47" fmla="*/ 269 h 1792"/>
                <a:gd name="T48" fmla="*/ 1514 w 2628"/>
                <a:gd name="T49" fmla="*/ 163 h 1792"/>
                <a:gd name="T50" fmla="*/ 1704 w 2628"/>
                <a:gd name="T51" fmla="*/ 93 h 1792"/>
                <a:gd name="T52" fmla="*/ 2002 w 2628"/>
                <a:gd name="T53" fmla="*/ 24 h 1792"/>
                <a:gd name="T54" fmla="*/ 2180 w 2628"/>
                <a:gd name="T55" fmla="*/ 0 h 1792"/>
                <a:gd name="T56" fmla="*/ 2296 w 2628"/>
                <a:gd name="T57" fmla="*/ 22 h 1792"/>
                <a:gd name="T58" fmla="*/ 2528 w 2628"/>
                <a:gd name="T59" fmla="*/ 119 h 1792"/>
                <a:gd name="T60" fmla="*/ 2590 w 2628"/>
                <a:gd name="T61" fmla="*/ 163 h 1792"/>
                <a:gd name="T62" fmla="*/ 2626 w 2628"/>
                <a:gd name="T63" fmla="*/ 249 h 1792"/>
                <a:gd name="T64" fmla="*/ 2392 w 2628"/>
                <a:gd name="T65" fmla="*/ 421 h 1792"/>
                <a:gd name="T66" fmla="*/ 2364 w 2628"/>
                <a:gd name="T67" fmla="*/ 351 h 1792"/>
                <a:gd name="T68" fmla="*/ 2296 w 2628"/>
                <a:gd name="T69" fmla="*/ 307 h 1792"/>
                <a:gd name="T70" fmla="*/ 2214 w 2628"/>
                <a:gd name="T71" fmla="*/ 293 h 1792"/>
                <a:gd name="T72" fmla="*/ 2072 w 2628"/>
                <a:gd name="T73" fmla="*/ 301 h 1792"/>
                <a:gd name="T74" fmla="*/ 1940 w 2628"/>
                <a:gd name="T75" fmla="*/ 327 h 1792"/>
                <a:gd name="T76" fmla="*/ 1736 w 2628"/>
                <a:gd name="T77" fmla="*/ 391 h 1792"/>
                <a:gd name="T78" fmla="*/ 1564 w 2628"/>
                <a:gd name="T79" fmla="*/ 461 h 1792"/>
                <a:gd name="T80" fmla="*/ 1320 w 2628"/>
                <a:gd name="T81" fmla="*/ 581 h 1792"/>
                <a:gd name="T82" fmla="*/ 1130 w 2628"/>
                <a:gd name="T83" fmla="*/ 691 h 1792"/>
                <a:gd name="T84" fmla="*/ 894 w 2628"/>
                <a:gd name="T85" fmla="*/ 849 h 1792"/>
                <a:gd name="T86" fmla="*/ 690 w 2628"/>
                <a:gd name="T87" fmla="*/ 1009 h 1792"/>
                <a:gd name="T88" fmla="*/ 568 w 2628"/>
                <a:gd name="T89" fmla="*/ 1123 h 1792"/>
                <a:gd name="T90" fmla="*/ 442 w 2628"/>
                <a:gd name="T91" fmla="*/ 1268 h 1792"/>
                <a:gd name="T92" fmla="*/ 380 w 2628"/>
                <a:gd name="T93" fmla="*/ 1362 h 1792"/>
                <a:gd name="T94" fmla="*/ 336 w 2628"/>
                <a:gd name="T95" fmla="*/ 1470 h 1792"/>
                <a:gd name="T96" fmla="*/ 332 w 2628"/>
                <a:gd name="T97" fmla="*/ 1536 h 1792"/>
                <a:gd name="T98" fmla="*/ 366 w 2628"/>
                <a:gd name="T99" fmla="*/ 1602 h 1792"/>
                <a:gd name="T100" fmla="*/ 420 w 2628"/>
                <a:gd name="T101" fmla="*/ 1634 h 1792"/>
                <a:gd name="T102" fmla="*/ 516 w 2628"/>
                <a:gd name="T103" fmla="*/ 1652 h 1792"/>
                <a:gd name="T104" fmla="*/ 638 w 2628"/>
                <a:gd name="T105" fmla="*/ 1646 h 1792"/>
                <a:gd name="T106" fmla="*/ 850 w 2628"/>
                <a:gd name="T107" fmla="*/ 1600 h 1792"/>
                <a:gd name="T108" fmla="*/ 1084 w 2628"/>
                <a:gd name="T109" fmla="*/ 1516 h 1792"/>
                <a:gd name="T110" fmla="*/ 1332 w 2628"/>
                <a:gd name="T111" fmla="*/ 1402 h 1792"/>
                <a:gd name="T112" fmla="*/ 1588 w 2628"/>
                <a:gd name="T113" fmla="*/ 1258 h 1792"/>
                <a:gd name="T114" fmla="*/ 1902 w 2628"/>
                <a:gd name="T115" fmla="*/ 1041 h 1792"/>
                <a:gd name="T116" fmla="*/ 2100 w 2628"/>
                <a:gd name="T117" fmla="*/ 875 h 1792"/>
                <a:gd name="T118" fmla="*/ 2256 w 2628"/>
                <a:gd name="T119" fmla="*/ 711 h 1792"/>
                <a:gd name="T120" fmla="*/ 2346 w 2628"/>
                <a:gd name="T121" fmla="*/ 581 h 1792"/>
                <a:gd name="T122" fmla="*/ 2386 w 2628"/>
                <a:gd name="T123" fmla="*/ 483 h 1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28" h="1792">
                  <a:moveTo>
                    <a:pt x="2628" y="277"/>
                  </a:moveTo>
                  <a:lnTo>
                    <a:pt x="2628" y="277"/>
                  </a:lnTo>
                  <a:lnTo>
                    <a:pt x="2626" y="303"/>
                  </a:lnTo>
                  <a:lnTo>
                    <a:pt x="2620" y="331"/>
                  </a:lnTo>
                  <a:lnTo>
                    <a:pt x="2612" y="359"/>
                  </a:lnTo>
                  <a:lnTo>
                    <a:pt x="2600" y="389"/>
                  </a:lnTo>
                  <a:lnTo>
                    <a:pt x="2588" y="419"/>
                  </a:lnTo>
                  <a:lnTo>
                    <a:pt x="2572" y="451"/>
                  </a:lnTo>
                  <a:lnTo>
                    <a:pt x="2554" y="483"/>
                  </a:lnTo>
                  <a:lnTo>
                    <a:pt x="2532" y="515"/>
                  </a:lnTo>
                  <a:lnTo>
                    <a:pt x="2532" y="515"/>
                  </a:lnTo>
                  <a:lnTo>
                    <a:pt x="2510" y="547"/>
                  </a:lnTo>
                  <a:lnTo>
                    <a:pt x="2488" y="579"/>
                  </a:lnTo>
                  <a:lnTo>
                    <a:pt x="2434" y="643"/>
                  </a:lnTo>
                  <a:lnTo>
                    <a:pt x="2374" y="711"/>
                  </a:lnTo>
                  <a:lnTo>
                    <a:pt x="2308" y="779"/>
                  </a:lnTo>
                  <a:lnTo>
                    <a:pt x="2308" y="779"/>
                  </a:lnTo>
                  <a:lnTo>
                    <a:pt x="2238" y="845"/>
                  </a:lnTo>
                  <a:lnTo>
                    <a:pt x="2164" y="911"/>
                  </a:lnTo>
                  <a:lnTo>
                    <a:pt x="2084" y="977"/>
                  </a:lnTo>
                  <a:lnTo>
                    <a:pt x="1998" y="1045"/>
                  </a:lnTo>
                  <a:lnTo>
                    <a:pt x="1998" y="1045"/>
                  </a:lnTo>
                  <a:lnTo>
                    <a:pt x="1912" y="1109"/>
                  </a:lnTo>
                  <a:lnTo>
                    <a:pt x="1820" y="1173"/>
                  </a:lnTo>
                  <a:lnTo>
                    <a:pt x="1722" y="1238"/>
                  </a:lnTo>
                  <a:lnTo>
                    <a:pt x="1622" y="1302"/>
                  </a:lnTo>
                  <a:lnTo>
                    <a:pt x="1622" y="1302"/>
                  </a:lnTo>
                  <a:lnTo>
                    <a:pt x="1520" y="1362"/>
                  </a:lnTo>
                  <a:lnTo>
                    <a:pt x="1420" y="1420"/>
                  </a:lnTo>
                  <a:lnTo>
                    <a:pt x="1318" y="1474"/>
                  </a:lnTo>
                  <a:lnTo>
                    <a:pt x="1220" y="1524"/>
                  </a:lnTo>
                  <a:lnTo>
                    <a:pt x="1220" y="1524"/>
                  </a:lnTo>
                  <a:lnTo>
                    <a:pt x="1120" y="1570"/>
                  </a:lnTo>
                  <a:lnTo>
                    <a:pt x="1020" y="1612"/>
                  </a:lnTo>
                  <a:lnTo>
                    <a:pt x="924" y="1652"/>
                  </a:lnTo>
                  <a:lnTo>
                    <a:pt x="830" y="1686"/>
                  </a:lnTo>
                  <a:lnTo>
                    <a:pt x="830" y="1686"/>
                  </a:lnTo>
                  <a:lnTo>
                    <a:pt x="736" y="1716"/>
                  </a:lnTo>
                  <a:lnTo>
                    <a:pt x="644" y="1742"/>
                  </a:lnTo>
                  <a:lnTo>
                    <a:pt x="556" y="1764"/>
                  </a:lnTo>
                  <a:lnTo>
                    <a:pt x="474" y="1778"/>
                  </a:lnTo>
                  <a:lnTo>
                    <a:pt x="474" y="1778"/>
                  </a:lnTo>
                  <a:lnTo>
                    <a:pt x="432" y="1784"/>
                  </a:lnTo>
                  <a:lnTo>
                    <a:pt x="392" y="1788"/>
                  </a:lnTo>
                  <a:lnTo>
                    <a:pt x="354" y="1792"/>
                  </a:lnTo>
                  <a:lnTo>
                    <a:pt x="316" y="1792"/>
                  </a:lnTo>
                  <a:lnTo>
                    <a:pt x="282" y="1790"/>
                  </a:lnTo>
                  <a:lnTo>
                    <a:pt x="248" y="1788"/>
                  </a:lnTo>
                  <a:lnTo>
                    <a:pt x="218" y="1782"/>
                  </a:lnTo>
                  <a:lnTo>
                    <a:pt x="188" y="1776"/>
                  </a:lnTo>
                  <a:lnTo>
                    <a:pt x="188" y="1776"/>
                  </a:lnTo>
                  <a:lnTo>
                    <a:pt x="160" y="1766"/>
                  </a:lnTo>
                  <a:lnTo>
                    <a:pt x="134" y="1754"/>
                  </a:lnTo>
                  <a:lnTo>
                    <a:pt x="114" y="1740"/>
                  </a:lnTo>
                  <a:lnTo>
                    <a:pt x="94" y="1724"/>
                  </a:lnTo>
                  <a:lnTo>
                    <a:pt x="80" y="1708"/>
                  </a:lnTo>
                  <a:lnTo>
                    <a:pt x="68" y="1688"/>
                  </a:lnTo>
                  <a:lnTo>
                    <a:pt x="58" y="1666"/>
                  </a:lnTo>
                  <a:lnTo>
                    <a:pt x="54" y="1642"/>
                  </a:lnTo>
                  <a:lnTo>
                    <a:pt x="54" y="1642"/>
                  </a:lnTo>
                  <a:lnTo>
                    <a:pt x="46" y="1612"/>
                  </a:lnTo>
                  <a:lnTo>
                    <a:pt x="36" y="1572"/>
                  </a:lnTo>
                  <a:lnTo>
                    <a:pt x="22" y="1526"/>
                  </a:lnTo>
                  <a:lnTo>
                    <a:pt x="10" y="1478"/>
                  </a:lnTo>
                  <a:lnTo>
                    <a:pt x="4" y="1452"/>
                  </a:lnTo>
                  <a:lnTo>
                    <a:pt x="2" y="1426"/>
                  </a:lnTo>
                  <a:lnTo>
                    <a:pt x="0" y="1400"/>
                  </a:lnTo>
                  <a:lnTo>
                    <a:pt x="0" y="1376"/>
                  </a:lnTo>
                  <a:lnTo>
                    <a:pt x="2" y="1350"/>
                  </a:lnTo>
                  <a:lnTo>
                    <a:pt x="6" y="1328"/>
                  </a:lnTo>
                  <a:lnTo>
                    <a:pt x="14" y="1306"/>
                  </a:lnTo>
                  <a:lnTo>
                    <a:pt x="24" y="1284"/>
                  </a:lnTo>
                  <a:lnTo>
                    <a:pt x="24" y="1284"/>
                  </a:lnTo>
                  <a:lnTo>
                    <a:pt x="52" y="1242"/>
                  </a:lnTo>
                  <a:lnTo>
                    <a:pt x="84" y="1195"/>
                  </a:lnTo>
                  <a:lnTo>
                    <a:pt x="118" y="1149"/>
                  </a:lnTo>
                  <a:lnTo>
                    <a:pt x="158" y="1101"/>
                  </a:lnTo>
                  <a:lnTo>
                    <a:pt x="198" y="1051"/>
                  </a:lnTo>
                  <a:lnTo>
                    <a:pt x="244" y="1003"/>
                  </a:lnTo>
                  <a:lnTo>
                    <a:pt x="294" y="951"/>
                  </a:lnTo>
                  <a:lnTo>
                    <a:pt x="350" y="901"/>
                  </a:lnTo>
                  <a:lnTo>
                    <a:pt x="350" y="901"/>
                  </a:lnTo>
                  <a:lnTo>
                    <a:pt x="380" y="875"/>
                  </a:lnTo>
                  <a:lnTo>
                    <a:pt x="410" y="851"/>
                  </a:lnTo>
                  <a:lnTo>
                    <a:pt x="444" y="827"/>
                  </a:lnTo>
                  <a:lnTo>
                    <a:pt x="476" y="803"/>
                  </a:lnTo>
                  <a:lnTo>
                    <a:pt x="548" y="759"/>
                  </a:lnTo>
                  <a:lnTo>
                    <a:pt x="622" y="715"/>
                  </a:lnTo>
                  <a:lnTo>
                    <a:pt x="778" y="625"/>
                  </a:lnTo>
                  <a:lnTo>
                    <a:pt x="860" y="579"/>
                  </a:lnTo>
                  <a:lnTo>
                    <a:pt x="942" y="529"/>
                  </a:lnTo>
                  <a:lnTo>
                    <a:pt x="942" y="529"/>
                  </a:lnTo>
                  <a:lnTo>
                    <a:pt x="1022" y="477"/>
                  </a:lnTo>
                  <a:lnTo>
                    <a:pt x="1102" y="423"/>
                  </a:lnTo>
                  <a:lnTo>
                    <a:pt x="1254" y="319"/>
                  </a:lnTo>
                  <a:lnTo>
                    <a:pt x="1328" y="269"/>
                  </a:lnTo>
                  <a:lnTo>
                    <a:pt x="1402" y="223"/>
                  </a:lnTo>
                  <a:lnTo>
                    <a:pt x="1440" y="201"/>
                  </a:lnTo>
                  <a:lnTo>
                    <a:pt x="1476" y="181"/>
                  </a:lnTo>
                  <a:lnTo>
                    <a:pt x="1514" y="163"/>
                  </a:lnTo>
                  <a:lnTo>
                    <a:pt x="1552" y="147"/>
                  </a:lnTo>
                  <a:lnTo>
                    <a:pt x="1552" y="147"/>
                  </a:lnTo>
                  <a:lnTo>
                    <a:pt x="1628" y="119"/>
                  </a:lnTo>
                  <a:lnTo>
                    <a:pt x="1704" y="93"/>
                  </a:lnTo>
                  <a:lnTo>
                    <a:pt x="1782" y="73"/>
                  </a:lnTo>
                  <a:lnTo>
                    <a:pt x="1858" y="52"/>
                  </a:lnTo>
                  <a:lnTo>
                    <a:pt x="1932" y="36"/>
                  </a:lnTo>
                  <a:lnTo>
                    <a:pt x="2002" y="24"/>
                  </a:lnTo>
                  <a:lnTo>
                    <a:pt x="2126" y="2"/>
                  </a:lnTo>
                  <a:lnTo>
                    <a:pt x="2126" y="2"/>
                  </a:lnTo>
                  <a:lnTo>
                    <a:pt x="2152" y="0"/>
                  </a:lnTo>
                  <a:lnTo>
                    <a:pt x="2180" y="0"/>
                  </a:lnTo>
                  <a:lnTo>
                    <a:pt x="2208" y="2"/>
                  </a:lnTo>
                  <a:lnTo>
                    <a:pt x="2238" y="8"/>
                  </a:lnTo>
                  <a:lnTo>
                    <a:pt x="2266" y="14"/>
                  </a:lnTo>
                  <a:lnTo>
                    <a:pt x="2296" y="22"/>
                  </a:lnTo>
                  <a:lnTo>
                    <a:pt x="2352" y="40"/>
                  </a:lnTo>
                  <a:lnTo>
                    <a:pt x="2406" y="62"/>
                  </a:lnTo>
                  <a:lnTo>
                    <a:pt x="2456" y="85"/>
                  </a:lnTo>
                  <a:lnTo>
                    <a:pt x="2528" y="119"/>
                  </a:lnTo>
                  <a:lnTo>
                    <a:pt x="2528" y="119"/>
                  </a:lnTo>
                  <a:lnTo>
                    <a:pt x="2552" y="131"/>
                  </a:lnTo>
                  <a:lnTo>
                    <a:pt x="2572" y="147"/>
                  </a:lnTo>
                  <a:lnTo>
                    <a:pt x="2590" y="163"/>
                  </a:lnTo>
                  <a:lnTo>
                    <a:pt x="2604" y="181"/>
                  </a:lnTo>
                  <a:lnTo>
                    <a:pt x="2616" y="203"/>
                  </a:lnTo>
                  <a:lnTo>
                    <a:pt x="2622" y="225"/>
                  </a:lnTo>
                  <a:lnTo>
                    <a:pt x="2626" y="249"/>
                  </a:lnTo>
                  <a:lnTo>
                    <a:pt x="2628" y="277"/>
                  </a:lnTo>
                  <a:lnTo>
                    <a:pt x="2628" y="277"/>
                  </a:lnTo>
                  <a:close/>
                  <a:moveTo>
                    <a:pt x="2392" y="421"/>
                  </a:moveTo>
                  <a:lnTo>
                    <a:pt x="2392" y="421"/>
                  </a:lnTo>
                  <a:lnTo>
                    <a:pt x="2390" y="401"/>
                  </a:lnTo>
                  <a:lnTo>
                    <a:pt x="2384" y="381"/>
                  </a:lnTo>
                  <a:lnTo>
                    <a:pt x="2376" y="365"/>
                  </a:lnTo>
                  <a:lnTo>
                    <a:pt x="2364" y="351"/>
                  </a:lnTo>
                  <a:lnTo>
                    <a:pt x="2352" y="337"/>
                  </a:lnTo>
                  <a:lnTo>
                    <a:pt x="2336" y="325"/>
                  </a:lnTo>
                  <a:lnTo>
                    <a:pt x="2316" y="315"/>
                  </a:lnTo>
                  <a:lnTo>
                    <a:pt x="2296" y="307"/>
                  </a:lnTo>
                  <a:lnTo>
                    <a:pt x="2296" y="307"/>
                  </a:lnTo>
                  <a:lnTo>
                    <a:pt x="2272" y="301"/>
                  </a:lnTo>
                  <a:lnTo>
                    <a:pt x="2244" y="297"/>
                  </a:lnTo>
                  <a:lnTo>
                    <a:pt x="2214" y="293"/>
                  </a:lnTo>
                  <a:lnTo>
                    <a:pt x="2182" y="293"/>
                  </a:lnTo>
                  <a:lnTo>
                    <a:pt x="2148" y="293"/>
                  </a:lnTo>
                  <a:lnTo>
                    <a:pt x="2112" y="295"/>
                  </a:lnTo>
                  <a:lnTo>
                    <a:pt x="2072" y="301"/>
                  </a:lnTo>
                  <a:lnTo>
                    <a:pt x="2032" y="307"/>
                  </a:lnTo>
                  <a:lnTo>
                    <a:pt x="2032" y="307"/>
                  </a:lnTo>
                  <a:lnTo>
                    <a:pt x="1986" y="317"/>
                  </a:lnTo>
                  <a:lnTo>
                    <a:pt x="1940" y="327"/>
                  </a:lnTo>
                  <a:lnTo>
                    <a:pt x="1892" y="341"/>
                  </a:lnTo>
                  <a:lnTo>
                    <a:pt x="1842" y="355"/>
                  </a:lnTo>
                  <a:lnTo>
                    <a:pt x="1790" y="373"/>
                  </a:lnTo>
                  <a:lnTo>
                    <a:pt x="1736" y="391"/>
                  </a:lnTo>
                  <a:lnTo>
                    <a:pt x="1680" y="413"/>
                  </a:lnTo>
                  <a:lnTo>
                    <a:pt x="1624" y="435"/>
                  </a:lnTo>
                  <a:lnTo>
                    <a:pt x="1624" y="435"/>
                  </a:lnTo>
                  <a:lnTo>
                    <a:pt x="1564" y="461"/>
                  </a:lnTo>
                  <a:lnTo>
                    <a:pt x="1504" y="489"/>
                  </a:lnTo>
                  <a:lnTo>
                    <a:pt x="1442" y="517"/>
                  </a:lnTo>
                  <a:lnTo>
                    <a:pt x="1382" y="549"/>
                  </a:lnTo>
                  <a:lnTo>
                    <a:pt x="1320" y="581"/>
                  </a:lnTo>
                  <a:lnTo>
                    <a:pt x="1256" y="617"/>
                  </a:lnTo>
                  <a:lnTo>
                    <a:pt x="1194" y="653"/>
                  </a:lnTo>
                  <a:lnTo>
                    <a:pt x="1130" y="691"/>
                  </a:lnTo>
                  <a:lnTo>
                    <a:pt x="1130" y="691"/>
                  </a:lnTo>
                  <a:lnTo>
                    <a:pt x="1068" y="729"/>
                  </a:lnTo>
                  <a:lnTo>
                    <a:pt x="1008" y="769"/>
                  </a:lnTo>
                  <a:lnTo>
                    <a:pt x="950" y="809"/>
                  </a:lnTo>
                  <a:lnTo>
                    <a:pt x="894" y="849"/>
                  </a:lnTo>
                  <a:lnTo>
                    <a:pt x="840" y="889"/>
                  </a:lnTo>
                  <a:lnTo>
                    <a:pt x="788" y="929"/>
                  </a:lnTo>
                  <a:lnTo>
                    <a:pt x="738" y="969"/>
                  </a:lnTo>
                  <a:lnTo>
                    <a:pt x="690" y="1009"/>
                  </a:lnTo>
                  <a:lnTo>
                    <a:pt x="690" y="1009"/>
                  </a:lnTo>
                  <a:lnTo>
                    <a:pt x="648" y="1049"/>
                  </a:lnTo>
                  <a:lnTo>
                    <a:pt x="606" y="1087"/>
                  </a:lnTo>
                  <a:lnTo>
                    <a:pt x="568" y="1123"/>
                  </a:lnTo>
                  <a:lnTo>
                    <a:pt x="532" y="1161"/>
                  </a:lnTo>
                  <a:lnTo>
                    <a:pt x="500" y="1197"/>
                  </a:lnTo>
                  <a:lnTo>
                    <a:pt x="470" y="1234"/>
                  </a:lnTo>
                  <a:lnTo>
                    <a:pt x="442" y="1268"/>
                  </a:lnTo>
                  <a:lnTo>
                    <a:pt x="418" y="1302"/>
                  </a:lnTo>
                  <a:lnTo>
                    <a:pt x="418" y="1302"/>
                  </a:lnTo>
                  <a:lnTo>
                    <a:pt x="398" y="1332"/>
                  </a:lnTo>
                  <a:lnTo>
                    <a:pt x="380" y="1362"/>
                  </a:lnTo>
                  <a:lnTo>
                    <a:pt x="364" y="1392"/>
                  </a:lnTo>
                  <a:lnTo>
                    <a:pt x="352" y="1420"/>
                  </a:lnTo>
                  <a:lnTo>
                    <a:pt x="342" y="1446"/>
                  </a:lnTo>
                  <a:lnTo>
                    <a:pt x="336" y="1470"/>
                  </a:lnTo>
                  <a:lnTo>
                    <a:pt x="332" y="1494"/>
                  </a:lnTo>
                  <a:lnTo>
                    <a:pt x="330" y="1516"/>
                  </a:lnTo>
                  <a:lnTo>
                    <a:pt x="330" y="1516"/>
                  </a:lnTo>
                  <a:lnTo>
                    <a:pt x="332" y="1536"/>
                  </a:lnTo>
                  <a:lnTo>
                    <a:pt x="338" y="1554"/>
                  </a:lnTo>
                  <a:lnTo>
                    <a:pt x="344" y="1572"/>
                  </a:lnTo>
                  <a:lnTo>
                    <a:pt x="354" y="1588"/>
                  </a:lnTo>
                  <a:lnTo>
                    <a:pt x="366" y="1602"/>
                  </a:lnTo>
                  <a:lnTo>
                    <a:pt x="382" y="1614"/>
                  </a:lnTo>
                  <a:lnTo>
                    <a:pt x="398" y="1624"/>
                  </a:lnTo>
                  <a:lnTo>
                    <a:pt x="420" y="1634"/>
                  </a:lnTo>
                  <a:lnTo>
                    <a:pt x="420" y="1634"/>
                  </a:lnTo>
                  <a:lnTo>
                    <a:pt x="440" y="1640"/>
                  </a:lnTo>
                  <a:lnTo>
                    <a:pt x="464" y="1646"/>
                  </a:lnTo>
                  <a:lnTo>
                    <a:pt x="490" y="1650"/>
                  </a:lnTo>
                  <a:lnTo>
                    <a:pt x="516" y="1652"/>
                  </a:lnTo>
                  <a:lnTo>
                    <a:pt x="544" y="1652"/>
                  </a:lnTo>
                  <a:lnTo>
                    <a:pt x="574" y="1652"/>
                  </a:lnTo>
                  <a:lnTo>
                    <a:pt x="606" y="1650"/>
                  </a:lnTo>
                  <a:lnTo>
                    <a:pt x="638" y="1646"/>
                  </a:lnTo>
                  <a:lnTo>
                    <a:pt x="638" y="1646"/>
                  </a:lnTo>
                  <a:lnTo>
                    <a:pt x="704" y="1636"/>
                  </a:lnTo>
                  <a:lnTo>
                    <a:pt x="776" y="1620"/>
                  </a:lnTo>
                  <a:lnTo>
                    <a:pt x="850" y="1600"/>
                  </a:lnTo>
                  <a:lnTo>
                    <a:pt x="926" y="1576"/>
                  </a:lnTo>
                  <a:lnTo>
                    <a:pt x="926" y="1576"/>
                  </a:lnTo>
                  <a:lnTo>
                    <a:pt x="1004" y="1548"/>
                  </a:lnTo>
                  <a:lnTo>
                    <a:pt x="1084" y="1516"/>
                  </a:lnTo>
                  <a:lnTo>
                    <a:pt x="1166" y="1482"/>
                  </a:lnTo>
                  <a:lnTo>
                    <a:pt x="1248" y="1444"/>
                  </a:lnTo>
                  <a:lnTo>
                    <a:pt x="1248" y="1444"/>
                  </a:lnTo>
                  <a:lnTo>
                    <a:pt x="1332" y="1402"/>
                  </a:lnTo>
                  <a:lnTo>
                    <a:pt x="1416" y="1358"/>
                  </a:lnTo>
                  <a:lnTo>
                    <a:pt x="1502" y="1310"/>
                  </a:lnTo>
                  <a:lnTo>
                    <a:pt x="1588" y="1258"/>
                  </a:lnTo>
                  <a:lnTo>
                    <a:pt x="1588" y="1258"/>
                  </a:lnTo>
                  <a:lnTo>
                    <a:pt x="1672" y="1205"/>
                  </a:lnTo>
                  <a:lnTo>
                    <a:pt x="1752" y="1151"/>
                  </a:lnTo>
                  <a:lnTo>
                    <a:pt x="1830" y="1097"/>
                  </a:lnTo>
                  <a:lnTo>
                    <a:pt x="1902" y="1041"/>
                  </a:lnTo>
                  <a:lnTo>
                    <a:pt x="1902" y="1041"/>
                  </a:lnTo>
                  <a:lnTo>
                    <a:pt x="1972" y="987"/>
                  </a:lnTo>
                  <a:lnTo>
                    <a:pt x="2038" y="931"/>
                  </a:lnTo>
                  <a:lnTo>
                    <a:pt x="2100" y="875"/>
                  </a:lnTo>
                  <a:lnTo>
                    <a:pt x="2156" y="821"/>
                  </a:lnTo>
                  <a:lnTo>
                    <a:pt x="2156" y="821"/>
                  </a:lnTo>
                  <a:lnTo>
                    <a:pt x="2208" y="765"/>
                  </a:lnTo>
                  <a:lnTo>
                    <a:pt x="2256" y="711"/>
                  </a:lnTo>
                  <a:lnTo>
                    <a:pt x="2296" y="657"/>
                  </a:lnTo>
                  <a:lnTo>
                    <a:pt x="2332" y="607"/>
                  </a:lnTo>
                  <a:lnTo>
                    <a:pt x="2332" y="607"/>
                  </a:lnTo>
                  <a:lnTo>
                    <a:pt x="2346" y="581"/>
                  </a:lnTo>
                  <a:lnTo>
                    <a:pt x="2360" y="555"/>
                  </a:lnTo>
                  <a:lnTo>
                    <a:pt x="2370" y="531"/>
                  </a:lnTo>
                  <a:lnTo>
                    <a:pt x="2380" y="507"/>
                  </a:lnTo>
                  <a:lnTo>
                    <a:pt x="2386" y="483"/>
                  </a:lnTo>
                  <a:lnTo>
                    <a:pt x="2392" y="461"/>
                  </a:lnTo>
                  <a:lnTo>
                    <a:pt x="2394" y="441"/>
                  </a:lnTo>
                  <a:lnTo>
                    <a:pt x="2392" y="421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073D3EF7-EAF7-49AC-ADCE-5D06FEB3F0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5" y="977"/>
              <a:ext cx="2628" cy="1792"/>
            </a:xfrm>
            <a:custGeom>
              <a:avLst/>
              <a:gdLst>
                <a:gd name="T0" fmla="*/ 2626 w 2628"/>
                <a:gd name="T1" fmla="*/ 303 h 1792"/>
                <a:gd name="T2" fmla="*/ 2600 w 2628"/>
                <a:gd name="T3" fmla="*/ 389 h 1792"/>
                <a:gd name="T4" fmla="*/ 2554 w 2628"/>
                <a:gd name="T5" fmla="*/ 483 h 1792"/>
                <a:gd name="T6" fmla="*/ 2510 w 2628"/>
                <a:gd name="T7" fmla="*/ 547 h 1792"/>
                <a:gd name="T8" fmla="*/ 2374 w 2628"/>
                <a:gd name="T9" fmla="*/ 711 h 1792"/>
                <a:gd name="T10" fmla="*/ 2238 w 2628"/>
                <a:gd name="T11" fmla="*/ 845 h 1792"/>
                <a:gd name="T12" fmla="*/ 1998 w 2628"/>
                <a:gd name="T13" fmla="*/ 1045 h 1792"/>
                <a:gd name="T14" fmla="*/ 1820 w 2628"/>
                <a:gd name="T15" fmla="*/ 1173 h 1792"/>
                <a:gd name="T16" fmla="*/ 1622 w 2628"/>
                <a:gd name="T17" fmla="*/ 1302 h 1792"/>
                <a:gd name="T18" fmla="*/ 1318 w 2628"/>
                <a:gd name="T19" fmla="*/ 1474 h 1792"/>
                <a:gd name="T20" fmla="*/ 1120 w 2628"/>
                <a:gd name="T21" fmla="*/ 1570 h 1792"/>
                <a:gd name="T22" fmla="*/ 830 w 2628"/>
                <a:gd name="T23" fmla="*/ 1686 h 1792"/>
                <a:gd name="T24" fmla="*/ 644 w 2628"/>
                <a:gd name="T25" fmla="*/ 1742 h 1792"/>
                <a:gd name="T26" fmla="*/ 474 w 2628"/>
                <a:gd name="T27" fmla="*/ 1778 h 1792"/>
                <a:gd name="T28" fmla="*/ 354 w 2628"/>
                <a:gd name="T29" fmla="*/ 1792 h 1792"/>
                <a:gd name="T30" fmla="*/ 248 w 2628"/>
                <a:gd name="T31" fmla="*/ 1788 h 1792"/>
                <a:gd name="T32" fmla="*/ 188 w 2628"/>
                <a:gd name="T33" fmla="*/ 1776 h 1792"/>
                <a:gd name="T34" fmla="*/ 114 w 2628"/>
                <a:gd name="T35" fmla="*/ 1740 h 1792"/>
                <a:gd name="T36" fmla="*/ 68 w 2628"/>
                <a:gd name="T37" fmla="*/ 1688 h 1792"/>
                <a:gd name="T38" fmla="*/ 54 w 2628"/>
                <a:gd name="T39" fmla="*/ 1642 h 1792"/>
                <a:gd name="T40" fmla="*/ 22 w 2628"/>
                <a:gd name="T41" fmla="*/ 1526 h 1792"/>
                <a:gd name="T42" fmla="*/ 2 w 2628"/>
                <a:gd name="T43" fmla="*/ 1426 h 1792"/>
                <a:gd name="T44" fmla="*/ 2 w 2628"/>
                <a:gd name="T45" fmla="*/ 1350 h 1792"/>
                <a:gd name="T46" fmla="*/ 24 w 2628"/>
                <a:gd name="T47" fmla="*/ 1284 h 1792"/>
                <a:gd name="T48" fmla="*/ 84 w 2628"/>
                <a:gd name="T49" fmla="*/ 1195 h 1792"/>
                <a:gd name="T50" fmla="*/ 198 w 2628"/>
                <a:gd name="T51" fmla="*/ 1051 h 1792"/>
                <a:gd name="T52" fmla="*/ 350 w 2628"/>
                <a:gd name="T53" fmla="*/ 901 h 1792"/>
                <a:gd name="T54" fmla="*/ 410 w 2628"/>
                <a:gd name="T55" fmla="*/ 851 h 1792"/>
                <a:gd name="T56" fmla="*/ 548 w 2628"/>
                <a:gd name="T57" fmla="*/ 759 h 1792"/>
                <a:gd name="T58" fmla="*/ 860 w 2628"/>
                <a:gd name="T59" fmla="*/ 579 h 1792"/>
                <a:gd name="T60" fmla="*/ 1022 w 2628"/>
                <a:gd name="T61" fmla="*/ 477 h 1792"/>
                <a:gd name="T62" fmla="*/ 1328 w 2628"/>
                <a:gd name="T63" fmla="*/ 269 h 1792"/>
                <a:gd name="T64" fmla="*/ 1476 w 2628"/>
                <a:gd name="T65" fmla="*/ 181 h 1792"/>
                <a:gd name="T66" fmla="*/ 1552 w 2628"/>
                <a:gd name="T67" fmla="*/ 147 h 1792"/>
                <a:gd name="T68" fmla="*/ 1782 w 2628"/>
                <a:gd name="T69" fmla="*/ 73 h 1792"/>
                <a:gd name="T70" fmla="*/ 2002 w 2628"/>
                <a:gd name="T71" fmla="*/ 24 h 1792"/>
                <a:gd name="T72" fmla="*/ 2152 w 2628"/>
                <a:gd name="T73" fmla="*/ 0 h 1792"/>
                <a:gd name="T74" fmla="*/ 2238 w 2628"/>
                <a:gd name="T75" fmla="*/ 8 h 1792"/>
                <a:gd name="T76" fmla="*/ 2352 w 2628"/>
                <a:gd name="T77" fmla="*/ 40 h 1792"/>
                <a:gd name="T78" fmla="*/ 2528 w 2628"/>
                <a:gd name="T79" fmla="*/ 119 h 1792"/>
                <a:gd name="T80" fmla="*/ 2572 w 2628"/>
                <a:gd name="T81" fmla="*/ 147 h 1792"/>
                <a:gd name="T82" fmla="*/ 2616 w 2628"/>
                <a:gd name="T83" fmla="*/ 203 h 1792"/>
                <a:gd name="T84" fmla="*/ 2628 w 2628"/>
                <a:gd name="T85" fmla="*/ 277 h 1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628" h="1792">
                  <a:moveTo>
                    <a:pt x="2628" y="277"/>
                  </a:moveTo>
                  <a:lnTo>
                    <a:pt x="2628" y="277"/>
                  </a:lnTo>
                  <a:lnTo>
                    <a:pt x="2626" y="303"/>
                  </a:lnTo>
                  <a:lnTo>
                    <a:pt x="2620" y="331"/>
                  </a:lnTo>
                  <a:lnTo>
                    <a:pt x="2612" y="359"/>
                  </a:lnTo>
                  <a:lnTo>
                    <a:pt x="2600" y="389"/>
                  </a:lnTo>
                  <a:lnTo>
                    <a:pt x="2588" y="419"/>
                  </a:lnTo>
                  <a:lnTo>
                    <a:pt x="2572" y="451"/>
                  </a:lnTo>
                  <a:lnTo>
                    <a:pt x="2554" y="483"/>
                  </a:lnTo>
                  <a:lnTo>
                    <a:pt x="2532" y="515"/>
                  </a:lnTo>
                  <a:lnTo>
                    <a:pt x="2532" y="515"/>
                  </a:lnTo>
                  <a:lnTo>
                    <a:pt x="2510" y="547"/>
                  </a:lnTo>
                  <a:lnTo>
                    <a:pt x="2488" y="579"/>
                  </a:lnTo>
                  <a:lnTo>
                    <a:pt x="2434" y="643"/>
                  </a:lnTo>
                  <a:lnTo>
                    <a:pt x="2374" y="711"/>
                  </a:lnTo>
                  <a:lnTo>
                    <a:pt x="2308" y="779"/>
                  </a:lnTo>
                  <a:lnTo>
                    <a:pt x="2308" y="779"/>
                  </a:lnTo>
                  <a:lnTo>
                    <a:pt x="2238" y="845"/>
                  </a:lnTo>
                  <a:lnTo>
                    <a:pt x="2164" y="911"/>
                  </a:lnTo>
                  <a:lnTo>
                    <a:pt x="2084" y="977"/>
                  </a:lnTo>
                  <a:lnTo>
                    <a:pt x="1998" y="1045"/>
                  </a:lnTo>
                  <a:lnTo>
                    <a:pt x="1998" y="1045"/>
                  </a:lnTo>
                  <a:lnTo>
                    <a:pt x="1912" y="1109"/>
                  </a:lnTo>
                  <a:lnTo>
                    <a:pt x="1820" y="1173"/>
                  </a:lnTo>
                  <a:lnTo>
                    <a:pt x="1722" y="1238"/>
                  </a:lnTo>
                  <a:lnTo>
                    <a:pt x="1622" y="1302"/>
                  </a:lnTo>
                  <a:lnTo>
                    <a:pt x="1622" y="1302"/>
                  </a:lnTo>
                  <a:lnTo>
                    <a:pt x="1520" y="1362"/>
                  </a:lnTo>
                  <a:lnTo>
                    <a:pt x="1420" y="1420"/>
                  </a:lnTo>
                  <a:lnTo>
                    <a:pt x="1318" y="1474"/>
                  </a:lnTo>
                  <a:lnTo>
                    <a:pt x="1220" y="1524"/>
                  </a:lnTo>
                  <a:lnTo>
                    <a:pt x="1220" y="1524"/>
                  </a:lnTo>
                  <a:lnTo>
                    <a:pt x="1120" y="1570"/>
                  </a:lnTo>
                  <a:lnTo>
                    <a:pt x="1020" y="1612"/>
                  </a:lnTo>
                  <a:lnTo>
                    <a:pt x="924" y="1652"/>
                  </a:lnTo>
                  <a:lnTo>
                    <a:pt x="830" y="1686"/>
                  </a:lnTo>
                  <a:lnTo>
                    <a:pt x="830" y="1686"/>
                  </a:lnTo>
                  <a:lnTo>
                    <a:pt x="736" y="1716"/>
                  </a:lnTo>
                  <a:lnTo>
                    <a:pt x="644" y="1742"/>
                  </a:lnTo>
                  <a:lnTo>
                    <a:pt x="556" y="1764"/>
                  </a:lnTo>
                  <a:lnTo>
                    <a:pt x="474" y="1778"/>
                  </a:lnTo>
                  <a:lnTo>
                    <a:pt x="474" y="1778"/>
                  </a:lnTo>
                  <a:lnTo>
                    <a:pt x="432" y="1784"/>
                  </a:lnTo>
                  <a:lnTo>
                    <a:pt x="392" y="1788"/>
                  </a:lnTo>
                  <a:lnTo>
                    <a:pt x="354" y="1792"/>
                  </a:lnTo>
                  <a:lnTo>
                    <a:pt x="316" y="1792"/>
                  </a:lnTo>
                  <a:lnTo>
                    <a:pt x="282" y="1790"/>
                  </a:lnTo>
                  <a:lnTo>
                    <a:pt x="248" y="1788"/>
                  </a:lnTo>
                  <a:lnTo>
                    <a:pt x="218" y="1782"/>
                  </a:lnTo>
                  <a:lnTo>
                    <a:pt x="188" y="1776"/>
                  </a:lnTo>
                  <a:lnTo>
                    <a:pt x="188" y="1776"/>
                  </a:lnTo>
                  <a:lnTo>
                    <a:pt x="160" y="1766"/>
                  </a:lnTo>
                  <a:lnTo>
                    <a:pt x="134" y="1754"/>
                  </a:lnTo>
                  <a:lnTo>
                    <a:pt x="114" y="1740"/>
                  </a:lnTo>
                  <a:lnTo>
                    <a:pt x="94" y="1724"/>
                  </a:lnTo>
                  <a:lnTo>
                    <a:pt x="80" y="1708"/>
                  </a:lnTo>
                  <a:lnTo>
                    <a:pt x="68" y="1688"/>
                  </a:lnTo>
                  <a:lnTo>
                    <a:pt x="58" y="1666"/>
                  </a:lnTo>
                  <a:lnTo>
                    <a:pt x="54" y="1642"/>
                  </a:lnTo>
                  <a:lnTo>
                    <a:pt x="54" y="1642"/>
                  </a:lnTo>
                  <a:lnTo>
                    <a:pt x="46" y="1612"/>
                  </a:lnTo>
                  <a:lnTo>
                    <a:pt x="36" y="1572"/>
                  </a:lnTo>
                  <a:lnTo>
                    <a:pt x="22" y="1526"/>
                  </a:lnTo>
                  <a:lnTo>
                    <a:pt x="10" y="1478"/>
                  </a:lnTo>
                  <a:lnTo>
                    <a:pt x="4" y="1452"/>
                  </a:lnTo>
                  <a:lnTo>
                    <a:pt x="2" y="1426"/>
                  </a:lnTo>
                  <a:lnTo>
                    <a:pt x="0" y="1400"/>
                  </a:lnTo>
                  <a:lnTo>
                    <a:pt x="0" y="1376"/>
                  </a:lnTo>
                  <a:lnTo>
                    <a:pt x="2" y="1350"/>
                  </a:lnTo>
                  <a:lnTo>
                    <a:pt x="6" y="1328"/>
                  </a:lnTo>
                  <a:lnTo>
                    <a:pt x="14" y="1306"/>
                  </a:lnTo>
                  <a:lnTo>
                    <a:pt x="24" y="1284"/>
                  </a:lnTo>
                  <a:lnTo>
                    <a:pt x="24" y="1284"/>
                  </a:lnTo>
                  <a:lnTo>
                    <a:pt x="52" y="1242"/>
                  </a:lnTo>
                  <a:lnTo>
                    <a:pt x="84" y="1195"/>
                  </a:lnTo>
                  <a:lnTo>
                    <a:pt x="118" y="1149"/>
                  </a:lnTo>
                  <a:lnTo>
                    <a:pt x="158" y="1101"/>
                  </a:lnTo>
                  <a:lnTo>
                    <a:pt x="198" y="1051"/>
                  </a:lnTo>
                  <a:lnTo>
                    <a:pt x="244" y="1003"/>
                  </a:lnTo>
                  <a:lnTo>
                    <a:pt x="294" y="951"/>
                  </a:lnTo>
                  <a:lnTo>
                    <a:pt x="350" y="901"/>
                  </a:lnTo>
                  <a:lnTo>
                    <a:pt x="350" y="901"/>
                  </a:lnTo>
                  <a:lnTo>
                    <a:pt x="380" y="875"/>
                  </a:lnTo>
                  <a:lnTo>
                    <a:pt x="410" y="851"/>
                  </a:lnTo>
                  <a:lnTo>
                    <a:pt x="444" y="827"/>
                  </a:lnTo>
                  <a:lnTo>
                    <a:pt x="476" y="803"/>
                  </a:lnTo>
                  <a:lnTo>
                    <a:pt x="548" y="759"/>
                  </a:lnTo>
                  <a:lnTo>
                    <a:pt x="622" y="715"/>
                  </a:lnTo>
                  <a:lnTo>
                    <a:pt x="778" y="625"/>
                  </a:lnTo>
                  <a:lnTo>
                    <a:pt x="860" y="579"/>
                  </a:lnTo>
                  <a:lnTo>
                    <a:pt x="942" y="529"/>
                  </a:lnTo>
                  <a:lnTo>
                    <a:pt x="942" y="529"/>
                  </a:lnTo>
                  <a:lnTo>
                    <a:pt x="1022" y="477"/>
                  </a:lnTo>
                  <a:lnTo>
                    <a:pt x="1102" y="423"/>
                  </a:lnTo>
                  <a:lnTo>
                    <a:pt x="1254" y="319"/>
                  </a:lnTo>
                  <a:lnTo>
                    <a:pt x="1328" y="269"/>
                  </a:lnTo>
                  <a:lnTo>
                    <a:pt x="1402" y="223"/>
                  </a:lnTo>
                  <a:lnTo>
                    <a:pt x="1440" y="201"/>
                  </a:lnTo>
                  <a:lnTo>
                    <a:pt x="1476" y="181"/>
                  </a:lnTo>
                  <a:lnTo>
                    <a:pt x="1514" y="163"/>
                  </a:lnTo>
                  <a:lnTo>
                    <a:pt x="1552" y="147"/>
                  </a:lnTo>
                  <a:lnTo>
                    <a:pt x="1552" y="147"/>
                  </a:lnTo>
                  <a:lnTo>
                    <a:pt x="1628" y="119"/>
                  </a:lnTo>
                  <a:lnTo>
                    <a:pt x="1704" y="93"/>
                  </a:lnTo>
                  <a:lnTo>
                    <a:pt x="1782" y="73"/>
                  </a:lnTo>
                  <a:lnTo>
                    <a:pt x="1858" y="52"/>
                  </a:lnTo>
                  <a:lnTo>
                    <a:pt x="1932" y="36"/>
                  </a:lnTo>
                  <a:lnTo>
                    <a:pt x="2002" y="24"/>
                  </a:lnTo>
                  <a:lnTo>
                    <a:pt x="2126" y="2"/>
                  </a:lnTo>
                  <a:lnTo>
                    <a:pt x="2126" y="2"/>
                  </a:lnTo>
                  <a:lnTo>
                    <a:pt x="2152" y="0"/>
                  </a:lnTo>
                  <a:lnTo>
                    <a:pt x="2180" y="0"/>
                  </a:lnTo>
                  <a:lnTo>
                    <a:pt x="2208" y="2"/>
                  </a:lnTo>
                  <a:lnTo>
                    <a:pt x="2238" y="8"/>
                  </a:lnTo>
                  <a:lnTo>
                    <a:pt x="2266" y="14"/>
                  </a:lnTo>
                  <a:lnTo>
                    <a:pt x="2296" y="22"/>
                  </a:lnTo>
                  <a:lnTo>
                    <a:pt x="2352" y="40"/>
                  </a:lnTo>
                  <a:lnTo>
                    <a:pt x="2406" y="62"/>
                  </a:lnTo>
                  <a:lnTo>
                    <a:pt x="2456" y="85"/>
                  </a:lnTo>
                  <a:lnTo>
                    <a:pt x="2528" y="119"/>
                  </a:lnTo>
                  <a:lnTo>
                    <a:pt x="2528" y="119"/>
                  </a:lnTo>
                  <a:lnTo>
                    <a:pt x="2552" y="131"/>
                  </a:lnTo>
                  <a:lnTo>
                    <a:pt x="2572" y="147"/>
                  </a:lnTo>
                  <a:lnTo>
                    <a:pt x="2590" y="163"/>
                  </a:lnTo>
                  <a:lnTo>
                    <a:pt x="2604" y="181"/>
                  </a:lnTo>
                  <a:lnTo>
                    <a:pt x="2616" y="203"/>
                  </a:lnTo>
                  <a:lnTo>
                    <a:pt x="2622" y="225"/>
                  </a:lnTo>
                  <a:lnTo>
                    <a:pt x="2626" y="249"/>
                  </a:lnTo>
                  <a:lnTo>
                    <a:pt x="2628" y="277"/>
                  </a:lnTo>
                  <a:lnTo>
                    <a:pt x="2628" y="27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B10432BA-8D0F-446D-A467-E5A652D109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5" y="1270"/>
              <a:ext cx="2064" cy="1359"/>
            </a:xfrm>
            <a:custGeom>
              <a:avLst/>
              <a:gdLst>
                <a:gd name="T0" fmla="*/ 2062 w 2064"/>
                <a:gd name="T1" fmla="*/ 128 h 1359"/>
                <a:gd name="T2" fmla="*/ 2054 w 2064"/>
                <a:gd name="T3" fmla="*/ 88 h 1359"/>
                <a:gd name="T4" fmla="*/ 2034 w 2064"/>
                <a:gd name="T5" fmla="*/ 58 h 1359"/>
                <a:gd name="T6" fmla="*/ 2006 w 2064"/>
                <a:gd name="T7" fmla="*/ 32 h 1359"/>
                <a:gd name="T8" fmla="*/ 1966 w 2064"/>
                <a:gd name="T9" fmla="*/ 14 h 1359"/>
                <a:gd name="T10" fmla="*/ 1942 w 2064"/>
                <a:gd name="T11" fmla="*/ 8 h 1359"/>
                <a:gd name="T12" fmla="*/ 1884 w 2064"/>
                <a:gd name="T13" fmla="*/ 0 h 1359"/>
                <a:gd name="T14" fmla="*/ 1818 w 2064"/>
                <a:gd name="T15" fmla="*/ 0 h 1359"/>
                <a:gd name="T16" fmla="*/ 1742 w 2064"/>
                <a:gd name="T17" fmla="*/ 8 h 1359"/>
                <a:gd name="T18" fmla="*/ 1702 w 2064"/>
                <a:gd name="T19" fmla="*/ 14 h 1359"/>
                <a:gd name="T20" fmla="*/ 1610 w 2064"/>
                <a:gd name="T21" fmla="*/ 34 h 1359"/>
                <a:gd name="T22" fmla="*/ 1512 w 2064"/>
                <a:gd name="T23" fmla="*/ 62 h 1359"/>
                <a:gd name="T24" fmla="*/ 1406 w 2064"/>
                <a:gd name="T25" fmla="*/ 98 h 1359"/>
                <a:gd name="T26" fmla="*/ 1294 w 2064"/>
                <a:gd name="T27" fmla="*/ 142 h 1359"/>
                <a:gd name="T28" fmla="*/ 1234 w 2064"/>
                <a:gd name="T29" fmla="*/ 168 h 1359"/>
                <a:gd name="T30" fmla="*/ 1112 w 2064"/>
                <a:gd name="T31" fmla="*/ 224 h 1359"/>
                <a:gd name="T32" fmla="*/ 990 w 2064"/>
                <a:gd name="T33" fmla="*/ 288 h 1359"/>
                <a:gd name="T34" fmla="*/ 864 w 2064"/>
                <a:gd name="T35" fmla="*/ 360 h 1359"/>
                <a:gd name="T36" fmla="*/ 800 w 2064"/>
                <a:gd name="T37" fmla="*/ 398 h 1359"/>
                <a:gd name="T38" fmla="*/ 678 w 2064"/>
                <a:gd name="T39" fmla="*/ 476 h 1359"/>
                <a:gd name="T40" fmla="*/ 564 w 2064"/>
                <a:gd name="T41" fmla="*/ 556 h 1359"/>
                <a:gd name="T42" fmla="*/ 458 w 2064"/>
                <a:gd name="T43" fmla="*/ 636 h 1359"/>
                <a:gd name="T44" fmla="*/ 360 w 2064"/>
                <a:gd name="T45" fmla="*/ 716 h 1359"/>
                <a:gd name="T46" fmla="*/ 318 w 2064"/>
                <a:gd name="T47" fmla="*/ 756 h 1359"/>
                <a:gd name="T48" fmla="*/ 238 w 2064"/>
                <a:gd name="T49" fmla="*/ 830 h 1359"/>
                <a:gd name="T50" fmla="*/ 170 w 2064"/>
                <a:gd name="T51" fmla="*/ 904 h 1359"/>
                <a:gd name="T52" fmla="*/ 112 w 2064"/>
                <a:gd name="T53" fmla="*/ 975 h 1359"/>
                <a:gd name="T54" fmla="*/ 88 w 2064"/>
                <a:gd name="T55" fmla="*/ 1009 h 1359"/>
                <a:gd name="T56" fmla="*/ 50 w 2064"/>
                <a:gd name="T57" fmla="*/ 1069 h 1359"/>
                <a:gd name="T58" fmla="*/ 22 w 2064"/>
                <a:gd name="T59" fmla="*/ 1127 h 1359"/>
                <a:gd name="T60" fmla="*/ 6 w 2064"/>
                <a:gd name="T61" fmla="*/ 1177 h 1359"/>
                <a:gd name="T62" fmla="*/ 0 w 2064"/>
                <a:gd name="T63" fmla="*/ 1223 h 1359"/>
                <a:gd name="T64" fmla="*/ 2 w 2064"/>
                <a:gd name="T65" fmla="*/ 1243 h 1359"/>
                <a:gd name="T66" fmla="*/ 14 w 2064"/>
                <a:gd name="T67" fmla="*/ 1279 h 1359"/>
                <a:gd name="T68" fmla="*/ 36 w 2064"/>
                <a:gd name="T69" fmla="*/ 1309 h 1359"/>
                <a:gd name="T70" fmla="*/ 68 w 2064"/>
                <a:gd name="T71" fmla="*/ 1331 h 1359"/>
                <a:gd name="T72" fmla="*/ 90 w 2064"/>
                <a:gd name="T73" fmla="*/ 1341 h 1359"/>
                <a:gd name="T74" fmla="*/ 134 w 2064"/>
                <a:gd name="T75" fmla="*/ 1353 h 1359"/>
                <a:gd name="T76" fmla="*/ 186 w 2064"/>
                <a:gd name="T77" fmla="*/ 1359 h 1359"/>
                <a:gd name="T78" fmla="*/ 244 w 2064"/>
                <a:gd name="T79" fmla="*/ 1359 h 1359"/>
                <a:gd name="T80" fmla="*/ 308 w 2064"/>
                <a:gd name="T81" fmla="*/ 1353 h 1359"/>
                <a:gd name="T82" fmla="*/ 374 w 2064"/>
                <a:gd name="T83" fmla="*/ 1343 h 1359"/>
                <a:gd name="T84" fmla="*/ 520 w 2064"/>
                <a:gd name="T85" fmla="*/ 1307 h 1359"/>
                <a:gd name="T86" fmla="*/ 596 w 2064"/>
                <a:gd name="T87" fmla="*/ 1283 h 1359"/>
                <a:gd name="T88" fmla="*/ 754 w 2064"/>
                <a:gd name="T89" fmla="*/ 1223 h 1359"/>
                <a:gd name="T90" fmla="*/ 918 w 2064"/>
                <a:gd name="T91" fmla="*/ 1151 h 1359"/>
                <a:gd name="T92" fmla="*/ 1002 w 2064"/>
                <a:gd name="T93" fmla="*/ 1109 h 1359"/>
                <a:gd name="T94" fmla="*/ 1172 w 2064"/>
                <a:gd name="T95" fmla="*/ 1017 h 1359"/>
                <a:gd name="T96" fmla="*/ 1258 w 2064"/>
                <a:gd name="T97" fmla="*/ 965 h 1359"/>
                <a:gd name="T98" fmla="*/ 1422 w 2064"/>
                <a:gd name="T99" fmla="*/ 858 h 1359"/>
                <a:gd name="T100" fmla="*/ 1572 w 2064"/>
                <a:gd name="T101" fmla="*/ 748 h 1359"/>
                <a:gd name="T102" fmla="*/ 1642 w 2064"/>
                <a:gd name="T103" fmla="*/ 694 h 1359"/>
                <a:gd name="T104" fmla="*/ 1770 w 2064"/>
                <a:gd name="T105" fmla="*/ 582 h 1359"/>
                <a:gd name="T106" fmla="*/ 1826 w 2064"/>
                <a:gd name="T107" fmla="*/ 528 h 1359"/>
                <a:gd name="T108" fmla="*/ 1926 w 2064"/>
                <a:gd name="T109" fmla="*/ 418 h 1359"/>
                <a:gd name="T110" fmla="*/ 2002 w 2064"/>
                <a:gd name="T111" fmla="*/ 314 h 1359"/>
                <a:gd name="T112" fmla="*/ 2016 w 2064"/>
                <a:gd name="T113" fmla="*/ 288 h 1359"/>
                <a:gd name="T114" fmla="*/ 2040 w 2064"/>
                <a:gd name="T115" fmla="*/ 238 h 1359"/>
                <a:gd name="T116" fmla="*/ 2056 w 2064"/>
                <a:gd name="T117" fmla="*/ 190 h 1359"/>
                <a:gd name="T118" fmla="*/ 2064 w 2064"/>
                <a:gd name="T119" fmla="*/ 148 h 1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64" h="1359">
                  <a:moveTo>
                    <a:pt x="2062" y="128"/>
                  </a:moveTo>
                  <a:lnTo>
                    <a:pt x="2062" y="128"/>
                  </a:lnTo>
                  <a:lnTo>
                    <a:pt x="2060" y="108"/>
                  </a:lnTo>
                  <a:lnTo>
                    <a:pt x="2054" y="88"/>
                  </a:lnTo>
                  <a:lnTo>
                    <a:pt x="2046" y="72"/>
                  </a:lnTo>
                  <a:lnTo>
                    <a:pt x="2034" y="58"/>
                  </a:lnTo>
                  <a:lnTo>
                    <a:pt x="2022" y="44"/>
                  </a:lnTo>
                  <a:lnTo>
                    <a:pt x="2006" y="32"/>
                  </a:lnTo>
                  <a:lnTo>
                    <a:pt x="1986" y="22"/>
                  </a:lnTo>
                  <a:lnTo>
                    <a:pt x="1966" y="14"/>
                  </a:lnTo>
                  <a:lnTo>
                    <a:pt x="1966" y="14"/>
                  </a:lnTo>
                  <a:lnTo>
                    <a:pt x="1942" y="8"/>
                  </a:lnTo>
                  <a:lnTo>
                    <a:pt x="1914" y="4"/>
                  </a:lnTo>
                  <a:lnTo>
                    <a:pt x="1884" y="0"/>
                  </a:lnTo>
                  <a:lnTo>
                    <a:pt x="1852" y="0"/>
                  </a:lnTo>
                  <a:lnTo>
                    <a:pt x="1818" y="0"/>
                  </a:lnTo>
                  <a:lnTo>
                    <a:pt x="1782" y="2"/>
                  </a:lnTo>
                  <a:lnTo>
                    <a:pt x="1742" y="8"/>
                  </a:lnTo>
                  <a:lnTo>
                    <a:pt x="1702" y="14"/>
                  </a:lnTo>
                  <a:lnTo>
                    <a:pt x="1702" y="14"/>
                  </a:lnTo>
                  <a:lnTo>
                    <a:pt x="1656" y="24"/>
                  </a:lnTo>
                  <a:lnTo>
                    <a:pt x="1610" y="34"/>
                  </a:lnTo>
                  <a:lnTo>
                    <a:pt x="1562" y="48"/>
                  </a:lnTo>
                  <a:lnTo>
                    <a:pt x="1512" y="62"/>
                  </a:lnTo>
                  <a:lnTo>
                    <a:pt x="1460" y="80"/>
                  </a:lnTo>
                  <a:lnTo>
                    <a:pt x="1406" y="98"/>
                  </a:lnTo>
                  <a:lnTo>
                    <a:pt x="1350" y="120"/>
                  </a:lnTo>
                  <a:lnTo>
                    <a:pt x="1294" y="142"/>
                  </a:lnTo>
                  <a:lnTo>
                    <a:pt x="1294" y="142"/>
                  </a:lnTo>
                  <a:lnTo>
                    <a:pt x="1234" y="168"/>
                  </a:lnTo>
                  <a:lnTo>
                    <a:pt x="1174" y="196"/>
                  </a:lnTo>
                  <a:lnTo>
                    <a:pt x="1112" y="224"/>
                  </a:lnTo>
                  <a:lnTo>
                    <a:pt x="1052" y="256"/>
                  </a:lnTo>
                  <a:lnTo>
                    <a:pt x="990" y="288"/>
                  </a:lnTo>
                  <a:lnTo>
                    <a:pt x="926" y="324"/>
                  </a:lnTo>
                  <a:lnTo>
                    <a:pt x="864" y="360"/>
                  </a:lnTo>
                  <a:lnTo>
                    <a:pt x="800" y="398"/>
                  </a:lnTo>
                  <a:lnTo>
                    <a:pt x="800" y="398"/>
                  </a:lnTo>
                  <a:lnTo>
                    <a:pt x="738" y="436"/>
                  </a:lnTo>
                  <a:lnTo>
                    <a:pt x="678" y="476"/>
                  </a:lnTo>
                  <a:lnTo>
                    <a:pt x="620" y="516"/>
                  </a:lnTo>
                  <a:lnTo>
                    <a:pt x="564" y="556"/>
                  </a:lnTo>
                  <a:lnTo>
                    <a:pt x="510" y="596"/>
                  </a:lnTo>
                  <a:lnTo>
                    <a:pt x="458" y="636"/>
                  </a:lnTo>
                  <a:lnTo>
                    <a:pt x="408" y="676"/>
                  </a:lnTo>
                  <a:lnTo>
                    <a:pt x="360" y="716"/>
                  </a:lnTo>
                  <a:lnTo>
                    <a:pt x="360" y="716"/>
                  </a:lnTo>
                  <a:lnTo>
                    <a:pt x="318" y="756"/>
                  </a:lnTo>
                  <a:lnTo>
                    <a:pt x="276" y="794"/>
                  </a:lnTo>
                  <a:lnTo>
                    <a:pt x="238" y="830"/>
                  </a:lnTo>
                  <a:lnTo>
                    <a:pt x="202" y="868"/>
                  </a:lnTo>
                  <a:lnTo>
                    <a:pt x="170" y="904"/>
                  </a:lnTo>
                  <a:lnTo>
                    <a:pt x="140" y="941"/>
                  </a:lnTo>
                  <a:lnTo>
                    <a:pt x="112" y="975"/>
                  </a:lnTo>
                  <a:lnTo>
                    <a:pt x="88" y="1009"/>
                  </a:lnTo>
                  <a:lnTo>
                    <a:pt x="88" y="1009"/>
                  </a:lnTo>
                  <a:lnTo>
                    <a:pt x="68" y="1039"/>
                  </a:lnTo>
                  <a:lnTo>
                    <a:pt x="50" y="1069"/>
                  </a:lnTo>
                  <a:lnTo>
                    <a:pt x="34" y="1099"/>
                  </a:lnTo>
                  <a:lnTo>
                    <a:pt x="22" y="1127"/>
                  </a:lnTo>
                  <a:lnTo>
                    <a:pt x="12" y="1153"/>
                  </a:lnTo>
                  <a:lnTo>
                    <a:pt x="6" y="1177"/>
                  </a:lnTo>
                  <a:lnTo>
                    <a:pt x="2" y="1201"/>
                  </a:lnTo>
                  <a:lnTo>
                    <a:pt x="0" y="1223"/>
                  </a:lnTo>
                  <a:lnTo>
                    <a:pt x="0" y="1223"/>
                  </a:lnTo>
                  <a:lnTo>
                    <a:pt x="2" y="1243"/>
                  </a:lnTo>
                  <a:lnTo>
                    <a:pt x="8" y="1261"/>
                  </a:lnTo>
                  <a:lnTo>
                    <a:pt x="14" y="1279"/>
                  </a:lnTo>
                  <a:lnTo>
                    <a:pt x="24" y="1295"/>
                  </a:lnTo>
                  <a:lnTo>
                    <a:pt x="36" y="1309"/>
                  </a:lnTo>
                  <a:lnTo>
                    <a:pt x="52" y="1321"/>
                  </a:lnTo>
                  <a:lnTo>
                    <a:pt x="68" y="1331"/>
                  </a:lnTo>
                  <a:lnTo>
                    <a:pt x="90" y="1341"/>
                  </a:lnTo>
                  <a:lnTo>
                    <a:pt x="90" y="1341"/>
                  </a:lnTo>
                  <a:lnTo>
                    <a:pt x="110" y="1347"/>
                  </a:lnTo>
                  <a:lnTo>
                    <a:pt x="134" y="1353"/>
                  </a:lnTo>
                  <a:lnTo>
                    <a:pt x="160" y="1357"/>
                  </a:lnTo>
                  <a:lnTo>
                    <a:pt x="186" y="1359"/>
                  </a:lnTo>
                  <a:lnTo>
                    <a:pt x="214" y="1359"/>
                  </a:lnTo>
                  <a:lnTo>
                    <a:pt x="244" y="1359"/>
                  </a:lnTo>
                  <a:lnTo>
                    <a:pt x="276" y="1357"/>
                  </a:lnTo>
                  <a:lnTo>
                    <a:pt x="308" y="1353"/>
                  </a:lnTo>
                  <a:lnTo>
                    <a:pt x="308" y="1353"/>
                  </a:lnTo>
                  <a:lnTo>
                    <a:pt x="374" y="1343"/>
                  </a:lnTo>
                  <a:lnTo>
                    <a:pt x="446" y="1327"/>
                  </a:lnTo>
                  <a:lnTo>
                    <a:pt x="520" y="1307"/>
                  </a:lnTo>
                  <a:lnTo>
                    <a:pt x="596" y="1283"/>
                  </a:lnTo>
                  <a:lnTo>
                    <a:pt x="596" y="1283"/>
                  </a:lnTo>
                  <a:lnTo>
                    <a:pt x="674" y="1255"/>
                  </a:lnTo>
                  <a:lnTo>
                    <a:pt x="754" y="1223"/>
                  </a:lnTo>
                  <a:lnTo>
                    <a:pt x="836" y="1189"/>
                  </a:lnTo>
                  <a:lnTo>
                    <a:pt x="918" y="1151"/>
                  </a:lnTo>
                  <a:lnTo>
                    <a:pt x="918" y="1151"/>
                  </a:lnTo>
                  <a:lnTo>
                    <a:pt x="1002" y="1109"/>
                  </a:lnTo>
                  <a:lnTo>
                    <a:pt x="1086" y="1065"/>
                  </a:lnTo>
                  <a:lnTo>
                    <a:pt x="1172" y="1017"/>
                  </a:lnTo>
                  <a:lnTo>
                    <a:pt x="1258" y="965"/>
                  </a:lnTo>
                  <a:lnTo>
                    <a:pt x="1258" y="965"/>
                  </a:lnTo>
                  <a:lnTo>
                    <a:pt x="1342" y="912"/>
                  </a:lnTo>
                  <a:lnTo>
                    <a:pt x="1422" y="858"/>
                  </a:lnTo>
                  <a:lnTo>
                    <a:pt x="1500" y="804"/>
                  </a:lnTo>
                  <a:lnTo>
                    <a:pt x="1572" y="748"/>
                  </a:lnTo>
                  <a:lnTo>
                    <a:pt x="1572" y="748"/>
                  </a:lnTo>
                  <a:lnTo>
                    <a:pt x="1642" y="694"/>
                  </a:lnTo>
                  <a:lnTo>
                    <a:pt x="1708" y="638"/>
                  </a:lnTo>
                  <a:lnTo>
                    <a:pt x="1770" y="582"/>
                  </a:lnTo>
                  <a:lnTo>
                    <a:pt x="1826" y="528"/>
                  </a:lnTo>
                  <a:lnTo>
                    <a:pt x="1826" y="528"/>
                  </a:lnTo>
                  <a:lnTo>
                    <a:pt x="1878" y="472"/>
                  </a:lnTo>
                  <a:lnTo>
                    <a:pt x="1926" y="418"/>
                  </a:lnTo>
                  <a:lnTo>
                    <a:pt x="1966" y="364"/>
                  </a:lnTo>
                  <a:lnTo>
                    <a:pt x="2002" y="314"/>
                  </a:lnTo>
                  <a:lnTo>
                    <a:pt x="2002" y="314"/>
                  </a:lnTo>
                  <a:lnTo>
                    <a:pt x="2016" y="288"/>
                  </a:lnTo>
                  <a:lnTo>
                    <a:pt x="2030" y="262"/>
                  </a:lnTo>
                  <a:lnTo>
                    <a:pt x="2040" y="238"/>
                  </a:lnTo>
                  <a:lnTo>
                    <a:pt x="2050" y="214"/>
                  </a:lnTo>
                  <a:lnTo>
                    <a:pt x="2056" y="190"/>
                  </a:lnTo>
                  <a:lnTo>
                    <a:pt x="2062" y="168"/>
                  </a:lnTo>
                  <a:lnTo>
                    <a:pt x="2064" y="148"/>
                  </a:lnTo>
                  <a:lnTo>
                    <a:pt x="2062" y="1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C1B4B33B-7B92-42E8-BB3C-F70C936E7F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7" y="471"/>
              <a:ext cx="2882" cy="2200"/>
            </a:xfrm>
            <a:custGeom>
              <a:avLst/>
              <a:gdLst>
                <a:gd name="T0" fmla="*/ 2538 w 2882"/>
                <a:gd name="T1" fmla="*/ 150 h 2200"/>
                <a:gd name="T2" fmla="*/ 2516 w 2882"/>
                <a:gd name="T3" fmla="*/ 120 h 2200"/>
                <a:gd name="T4" fmla="*/ 2484 w 2882"/>
                <a:gd name="T5" fmla="*/ 92 h 2200"/>
                <a:gd name="T6" fmla="*/ 2442 w 2882"/>
                <a:gd name="T7" fmla="*/ 64 h 2200"/>
                <a:gd name="T8" fmla="*/ 2392 w 2882"/>
                <a:gd name="T9" fmla="*/ 40 h 2200"/>
                <a:gd name="T10" fmla="*/ 2344 w 2882"/>
                <a:gd name="T11" fmla="*/ 24 h 2200"/>
                <a:gd name="T12" fmla="*/ 2284 w 2882"/>
                <a:gd name="T13" fmla="*/ 12 h 2200"/>
                <a:gd name="T14" fmla="*/ 2208 w 2882"/>
                <a:gd name="T15" fmla="*/ 2 h 2200"/>
                <a:gd name="T16" fmla="*/ 2130 w 2882"/>
                <a:gd name="T17" fmla="*/ 2 h 2200"/>
                <a:gd name="T18" fmla="*/ 2050 w 2882"/>
                <a:gd name="T19" fmla="*/ 6 h 2200"/>
                <a:gd name="T20" fmla="*/ 1982 w 2882"/>
                <a:gd name="T21" fmla="*/ 12 h 2200"/>
                <a:gd name="T22" fmla="*/ 1900 w 2882"/>
                <a:gd name="T23" fmla="*/ 26 h 2200"/>
                <a:gd name="T24" fmla="*/ 1838 w 2882"/>
                <a:gd name="T25" fmla="*/ 38 h 2200"/>
                <a:gd name="T26" fmla="*/ 1776 w 2882"/>
                <a:gd name="T27" fmla="*/ 52 h 2200"/>
                <a:gd name="T28" fmla="*/ 1726 w 2882"/>
                <a:gd name="T29" fmla="*/ 66 h 2200"/>
                <a:gd name="T30" fmla="*/ 1672 w 2882"/>
                <a:gd name="T31" fmla="*/ 82 h 2200"/>
                <a:gd name="T32" fmla="*/ 1622 w 2882"/>
                <a:gd name="T33" fmla="*/ 98 h 2200"/>
                <a:gd name="T34" fmla="*/ 1572 w 2882"/>
                <a:gd name="T35" fmla="*/ 114 h 2200"/>
                <a:gd name="T36" fmla="*/ 1518 w 2882"/>
                <a:gd name="T37" fmla="*/ 134 h 2200"/>
                <a:gd name="T38" fmla="*/ 1444 w 2882"/>
                <a:gd name="T39" fmla="*/ 162 h 2200"/>
                <a:gd name="T40" fmla="*/ 1318 w 2882"/>
                <a:gd name="T41" fmla="*/ 216 h 2200"/>
                <a:gd name="T42" fmla="*/ 1214 w 2882"/>
                <a:gd name="T43" fmla="*/ 266 h 2200"/>
                <a:gd name="T44" fmla="*/ 1142 w 2882"/>
                <a:gd name="T45" fmla="*/ 302 h 2200"/>
                <a:gd name="T46" fmla="*/ 1074 w 2882"/>
                <a:gd name="T47" fmla="*/ 338 h 2200"/>
                <a:gd name="T48" fmla="*/ 1024 w 2882"/>
                <a:gd name="T49" fmla="*/ 368 h 2200"/>
                <a:gd name="T50" fmla="*/ 968 w 2882"/>
                <a:gd name="T51" fmla="*/ 400 h 2200"/>
                <a:gd name="T52" fmla="*/ 916 w 2882"/>
                <a:gd name="T53" fmla="*/ 432 h 2200"/>
                <a:gd name="T54" fmla="*/ 858 w 2882"/>
                <a:gd name="T55" fmla="*/ 468 h 2200"/>
                <a:gd name="T56" fmla="*/ 804 w 2882"/>
                <a:gd name="T57" fmla="*/ 504 h 2200"/>
                <a:gd name="T58" fmla="*/ 740 w 2882"/>
                <a:gd name="T59" fmla="*/ 550 h 2200"/>
                <a:gd name="T60" fmla="*/ 664 w 2882"/>
                <a:gd name="T61" fmla="*/ 607 h 2200"/>
                <a:gd name="T62" fmla="*/ 576 w 2882"/>
                <a:gd name="T63" fmla="*/ 675 h 2200"/>
                <a:gd name="T64" fmla="*/ 490 w 2882"/>
                <a:gd name="T65" fmla="*/ 747 h 2200"/>
                <a:gd name="T66" fmla="*/ 398 w 2882"/>
                <a:gd name="T67" fmla="*/ 831 h 2200"/>
                <a:gd name="T68" fmla="*/ 322 w 2882"/>
                <a:gd name="T69" fmla="*/ 907 h 2200"/>
                <a:gd name="T70" fmla="*/ 258 w 2882"/>
                <a:gd name="T71" fmla="*/ 979 h 2200"/>
                <a:gd name="T72" fmla="*/ 194 w 2882"/>
                <a:gd name="T73" fmla="*/ 1059 h 2200"/>
                <a:gd name="T74" fmla="*/ 146 w 2882"/>
                <a:gd name="T75" fmla="*/ 1127 h 2200"/>
                <a:gd name="T76" fmla="*/ 104 w 2882"/>
                <a:gd name="T77" fmla="*/ 1193 h 2200"/>
                <a:gd name="T78" fmla="*/ 64 w 2882"/>
                <a:gd name="T79" fmla="*/ 1267 h 2200"/>
                <a:gd name="T80" fmla="*/ 26 w 2882"/>
                <a:gd name="T81" fmla="*/ 1357 h 2200"/>
                <a:gd name="T82" fmla="*/ 8 w 2882"/>
                <a:gd name="T83" fmla="*/ 1429 h 2200"/>
                <a:gd name="T84" fmla="*/ 0 w 2882"/>
                <a:gd name="T85" fmla="*/ 1521 h 2200"/>
                <a:gd name="T86" fmla="*/ 12 w 2882"/>
                <a:gd name="T87" fmla="*/ 1593 h 2200"/>
                <a:gd name="T88" fmla="*/ 338 w 2882"/>
                <a:gd name="T89" fmla="*/ 2178 h 2200"/>
                <a:gd name="T90" fmla="*/ 330 w 2882"/>
                <a:gd name="T91" fmla="*/ 2112 h 2200"/>
                <a:gd name="T92" fmla="*/ 346 w 2882"/>
                <a:gd name="T93" fmla="*/ 2026 h 2200"/>
                <a:gd name="T94" fmla="*/ 392 w 2882"/>
                <a:gd name="T95" fmla="*/ 1926 h 2200"/>
                <a:gd name="T96" fmla="*/ 456 w 2882"/>
                <a:gd name="T97" fmla="*/ 1828 h 2200"/>
                <a:gd name="T98" fmla="*/ 542 w 2882"/>
                <a:gd name="T99" fmla="*/ 1721 h 2200"/>
                <a:gd name="T100" fmla="*/ 652 w 2882"/>
                <a:gd name="T101" fmla="*/ 1605 h 2200"/>
                <a:gd name="T102" fmla="*/ 744 w 2882"/>
                <a:gd name="T103" fmla="*/ 1519 h 2200"/>
                <a:gd name="T104" fmla="*/ 1006 w 2882"/>
                <a:gd name="T105" fmla="*/ 1307 h 2200"/>
                <a:gd name="T106" fmla="*/ 1324 w 2882"/>
                <a:gd name="T107" fmla="*/ 1093 h 2200"/>
                <a:gd name="T108" fmla="*/ 1750 w 2882"/>
                <a:gd name="T109" fmla="*/ 859 h 2200"/>
                <a:gd name="T110" fmla="*/ 1990 w 2882"/>
                <a:gd name="T111" fmla="*/ 753 h 2200"/>
                <a:gd name="T112" fmla="*/ 2172 w 2882"/>
                <a:gd name="T113" fmla="*/ 687 h 2200"/>
                <a:gd name="T114" fmla="*/ 2292 w 2882"/>
                <a:gd name="T115" fmla="*/ 651 h 2200"/>
                <a:gd name="T116" fmla="*/ 2448 w 2882"/>
                <a:gd name="T117" fmla="*/ 615 h 2200"/>
                <a:gd name="T118" fmla="*/ 2584 w 2882"/>
                <a:gd name="T119" fmla="*/ 597 h 2200"/>
                <a:gd name="T120" fmla="*/ 2692 w 2882"/>
                <a:gd name="T121" fmla="*/ 599 h 2200"/>
                <a:gd name="T122" fmla="*/ 2770 w 2882"/>
                <a:gd name="T123" fmla="*/ 613 h 2200"/>
                <a:gd name="T124" fmla="*/ 2828 w 2882"/>
                <a:gd name="T125" fmla="*/ 635 h 2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882" h="2200">
                  <a:moveTo>
                    <a:pt x="2846" y="649"/>
                  </a:moveTo>
                  <a:lnTo>
                    <a:pt x="2846" y="649"/>
                  </a:lnTo>
                  <a:lnTo>
                    <a:pt x="2846" y="649"/>
                  </a:lnTo>
                  <a:lnTo>
                    <a:pt x="2846" y="649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70" y="669"/>
                  </a:lnTo>
                  <a:lnTo>
                    <a:pt x="2870" y="669"/>
                  </a:lnTo>
                  <a:lnTo>
                    <a:pt x="2870" y="671"/>
                  </a:lnTo>
                  <a:lnTo>
                    <a:pt x="2870" y="671"/>
                  </a:lnTo>
                  <a:lnTo>
                    <a:pt x="2876" y="677"/>
                  </a:lnTo>
                  <a:lnTo>
                    <a:pt x="2876" y="677"/>
                  </a:lnTo>
                  <a:lnTo>
                    <a:pt x="2876" y="679"/>
                  </a:lnTo>
                  <a:lnTo>
                    <a:pt x="2876" y="679"/>
                  </a:lnTo>
                  <a:lnTo>
                    <a:pt x="2882" y="687"/>
                  </a:lnTo>
                  <a:lnTo>
                    <a:pt x="2540" y="154"/>
                  </a:lnTo>
                  <a:lnTo>
                    <a:pt x="2540" y="154"/>
                  </a:lnTo>
                  <a:lnTo>
                    <a:pt x="2538" y="150"/>
                  </a:lnTo>
                  <a:lnTo>
                    <a:pt x="2538" y="150"/>
                  </a:lnTo>
                  <a:lnTo>
                    <a:pt x="2536" y="148"/>
                  </a:lnTo>
                  <a:lnTo>
                    <a:pt x="2536" y="148"/>
                  </a:lnTo>
                  <a:lnTo>
                    <a:pt x="2534" y="144"/>
                  </a:lnTo>
                  <a:lnTo>
                    <a:pt x="2534" y="144"/>
                  </a:lnTo>
                  <a:lnTo>
                    <a:pt x="2534" y="142"/>
                  </a:lnTo>
                  <a:lnTo>
                    <a:pt x="2534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28" y="136"/>
                  </a:lnTo>
                  <a:lnTo>
                    <a:pt x="2528" y="136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0"/>
                  </a:lnTo>
                  <a:lnTo>
                    <a:pt x="2524" y="130"/>
                  </a:lnTo>
                  <a:lnTo>
                    <a:pt x="2520" y="126"/>
                  </a:lnTo>
                  <a:lnTo>
                    <a:pt x="2520" y="126"/>
                  </a:lnTo>
                  <a:lnTo>
                    <a:pt x="2516" y="122"/>
                  </a:lnTo>
                  <a:lnTo>
                    <a:pt x="2516" y="122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0" y="116"/>
                  </a:lnTo>
                  <a:lnTo>
                    <a:pt x="2510" y="116"/>
                  </a:lnTo>
                  <a:lnTo>
                    <a:pt x="2506" y="112"/>
                  </a:lnTo>
                  <a:lnTo>
                    <a:pt x="2506" y="112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0" y="106"/>
                  </a:lnTo>
                  <a:lnTo>
                    <a:pt x="2500" y="106"/>
                  </a:lnTo>
                  <a:lnTo>
                    <a:pt x="2496" y="102"/>
                  </a:lnTo>
                  <a:lnTo>
                    <a:pt x="2496" y="102"/>
                  </a:lnTo>
                  <a:lnTo>
                    <a:pt x="2496" y="100"/>
                  </a:lnTo>
                  <a:lnTo>
                    <a:pt x="2496" y="100"/>
                  </a:lnTo>
                  <a:lnTo>
                    <a:pt x="2490" y="96"/>
                  </a:lnTo>
                  <a:lnTo>
                    <a:pt x="2490" y="96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4" y="92"/>
                  </a:lnTo>
                  <a:lnTo>
                    <a:pt x="2484" y="92"/>
                  </a:lnTo>
                  <a:lnTo>
                    <a:pt x="2480" y="88"/>
                  </a:lnTo>
                  <a:lnTo>
                    <a:pt x="2480" y="88"/>
                  </a:lnTo>
                  <a:lnTo>
                    <a:pt x="2474" y="84"/>
                  </a:lnTo>
                  <a:lnTo>
                    <a:pt x="2474" y="84"/>
                  </a:lnTo>
                  <a:lnTo>
                    <a:pt x="2472" y="82"/>
                  </a:lnTo>
                  <a:lnTo>
                    <a:pt x="2472" y="82"/>
                  </a:lnTo>
                  <a:lnTo>
                    <a:pt x="2468" y="80"/>
                  </a:lnTo>
                  <a:lnTo>
                    <a:pt x="2468" y="80"/>
                  </a:lnTo>
                  <a:lnTo>
                    <a:pt x="2462" y="76"/>
                  </a:lnTo>
                  <a:lnTo>
                    <a:pt x="2462" y="76"/>
                  </a:lnTo>
                  <a:lnTo>
                    <a:pt x="2462" y="76"/>
                  </a:lnTo>
                  <a:lnTo>
                    <a:pt x="2460" y="74"/>
                  </a:lnTo>
                  <a:lnTo>
                    <a:pt x="2460" y="74"/>
                  </a:lnTo>
                  <a:lnTo>
                    <a:pt x="2456" y="72"/>
                  </a:lnTo>
                  <a:lnTo>
                    <a:pt x="2456" y="72"/>
                  </a:lnTo>
                  <a:lnTo>
                    <a:pt x="2450" y="68"/>
                  </a:lnTo>
                  <a:lnTo>
                    <a:pt x="2450" y="68"/>
                  </a:lnTo>
                  <a:lnTo>
                    <a:pt x="2448" y="68"/>
                  </a:lnTo>
                  <a:lnTo>
                    <a:pt x="2448" y="68"/>
                  </a:lnTo>
                  <a:lnTo>
                    <a:pt x="2448" y="66"/>
                  </a:lnTo>
                  <a:lnTo>
                    <a:pt x="2448" y="66"/>
                  </a:lnTo>
                  <a:lnTo>
                    <a:pt x="2442" y="64"/>
                  </a:lnTo>
                  <a:lnTo>
                    <a:pt x="2442" y="64"/>
                  </a:lnTo>
                  <a:lnTo>
                    <a:pt x="2436" y="60"/>
                  </a:lnTo>
                  <a:lnTo>
                    <a:pt x="2436" y="60"/>
                  </a:lnTo>
                  <a:lnTo>
                    <a:pt x="2434" y="58"/>
                  </a:lnTo>
                  <a:lnTo>
                    <a:pt x="2434" y="58"/>
                  </a:lnTo>
                  <a:lnTo>
                    <a:pt x="2428" y="56"/>
                  </a:lnTo>
                  <a:lnTo>
                    <a:pt x="2428" y="56"/>
                  </a:lnTo>
                  <a:lnTo>
                    <a:pt x="2422" y="52"/>
                  </a:lnTo>
                  <a:lnTo>
                    <a:pt x="2422" y="52"/>
                  </a:lnTo>
                  <a:lnTo>
                    <a:pt x="2420" y="52"/>
                  </a:lnTo>
                  <a:lnTo>
                    <a:pt x="2420" y="52"/>
                  </a:lnTo>
                  <a:lnTo>
                    <a:pt x="2414" y="50"/>
                  </a:lnTo>
                  <a:lnTo>
                    <a:pt x="2414" y="50"/>
                  </a:lnTo>
                  <a:lnTo>
                    <a:pt x="2408" y="46"/>
                  </a:lnTo>
                  <a:lnTo>
                    <a:pt x="2408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398" y="42"/>
                  </a:lnTo>
                  <a:lnTo>
                    <a:pt x="2398" y="42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0" y="40"/>
                  </a:lnTo>
                  <a:lnTo>
                    <a:pt x="2390" y="40"/>
                  </a:lnTo>
                  <a:lnTo>
                    <a:pt x="2382" y="36"/>
                  </a:lnTo>
                  <a:lnTo>
                    <a:pt x="2382" y="36"/>
                  </a:lnTo>
                  <a:lnTo>
                    <a:pt x="2378" y="34"/>
                  </a:lnTo>
                  <a:lnTo>
                    <a:pt x="2378" y="34"/>
                  </a:lnTo>
                  <a:lnTo>
                    <a:pt x="2376" y="34"/>
                  </a:lnTo>
                  <a:lnTo>
                    <a:pt x="2376" y="34"/>
                  </a:lnTo>
                  <a:lnTo>
                    <a:pt x="2374" y="34"/>
                  </a:lnTo>
                  <a:lnTo>
                    <a:pt x="2374" y="34"/>
                  </a:lnTo>
                  <a:lnTo>
                    <a:pt x="2364" y="30"/>
                  </a:lnTo>
                  <a:lnTo>
                    <a:pt x="2364" y="30"/>
                  </a:lnTo>
                  <a:lnTo>
                    <a:pt x="2362" y="30"/>
                  </a:lnTo>
                  <a:lnTo>
                    <a:pt x="2362" y="30"/>
                  </a:lnTo>
                  <a:lnTo>
                    <a:pt x="2358" y="28"/>
                  </a:lnTo>
                  <a:lnTo>
                    <a:pt x="2358" y="28"/>
                  </a:lnTo>
                  <a:lnTo>
                    <a:pt x="2356" y="28"/>
                  </a:lnTo>
                  <a:lnTo>
                    <a:pt x="2356" y="28"/>
                  </a:lnTo>
                  <a:lnTo>
                    <a:pt x="2346" y="24"/>
                  </a:lnTo>
                  <a:lnTo>
                    <a:pt x="2346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2" y="24"/>
                  </a:lnTo>
                  <a:lnTo>
                    <a:pt x="2342" y="24"/>
                  </a:lnTo>
                  <a:lnTo>
                    <a:pt x="2336" y="22"/>
                  </a:lnTo>
                  <a:lnTo>
                    <a:pt x="2336" y="22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4" y="18"/>
                  </a:lnTo>
                  <a:lnTo>
                    <a:pt x="2324" y="18"/>
                  </a:lnTo>
                  <a:lnTo>
                    <a:pt x="2316" y="18"/>
                  </a:lnTo>
                  <a:lnTo>
                    <a:pt x="2316" y="18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296" y="14"/>
                  </a:lnTo>
                  <a:lnTo>
                    <a:pt x="2296" y="14"/>
                  </a:lnTo>
                  <a:lnTo>
                    <a:pt x="2288" y="12"/>
                  </a:lnTo>
                  <a:lnTo>
                    <a:pt x="2288" y="12"/>
                  </a:lnTo>
                  <a:lnTo>
                    <a:pt x="2286" y="12"/>
                  </a:lnTo>
                  <a:lnTo>
                    <a:pt x="2286" y="12"/>
                  </a:lnTo>
                  <a:lnTo>
                    <a:pt x="2284" y="12"/>
                  </a:lnTo>
                  <a:lnTo>
                    <a:pt x="2284" y="12"/>
                  </a:lnTo>
                  <a:lnTo>
                    <a:pt x="2272" y="10"/>
                  </a:lnTo>
                  <a:lnTo>
                    <a:pt x="2272" y="10"/>
                  </a:lnTo>
                  <a:lnTo>
                    <a:pt x="2268" y="8"/>
                  </a:lnTo>
                  <a:lnTo>
                    <a:pt x="2268" y="8"/>
                  </a:lnTo>
                  <a:lnTo>
                    <a:pt x="2264" y="8"/>
                  </a:lnTo>
                  <a:lnTo>
                    <a:pt x="2264" y="8"/>
                  </a:lnTo>
                  <a:lnTo>
                    <a:pt x="2260" y="8"/>
                  </a:lnTo>
                  <a:lnTo>
                    <a:pt x="2260" y="8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2" y="6"/>
                  </a:lnTo>
                  <a:lnTo>
                    <a:pt x="2242" y="6"/>
                  </a:lnTo>
                  <a:lnTo>
                    <a:pt x="2236" y="4"/>
                  </a:lnTo>
                  <a:lnTo>
                    <a:pt x="2236" y="4"/>
                  </a:lnTo>
                  <a:lnTo>
                    <a:pt x="2228" y="4"/>
                  </a:lnTo>
                  <a:lnTo>
                    <a:pt x="2228" y="4"/>
                  </a:lnTo>
                  <a:lnTo>
                    <a:pt x="2224" y="4"/>
                  </a:lnTo>
                  <a:lnTo>
                    <a:pt x="2224" y="4"/>
                  </a:lnTo>
                  <a:lnTo>
                    <a:pt x="2222" y="4"/>
                  </a:lnTo>
                  <a:lnTo>
                    <a:pt x="2222" y="4"/>
                  </a:lnTo>
                  <a:lnTo>
                    <a:pt x="2208" y="2"/>
                  </a:lnTo>
                  <a:lnTo>
                    <a:pt x="2208" y="2"/>
                  </a:lnTo>
                  <a:lnTo>
                    <a:pt x="2206" y="2"/>
                  </a:lnTo>
                  <a:lnTo>
                    <a:pt x="2206" y="2"/>
                  </a:lnTo>
                  <a:lnTo>
                    <a:pt x="2200" y="2"/>
                  </a:lnTo>
                  <a:lnTo>
                    <a:pt x="2200" y="2"/>
                  </a:lnTo>
                  <a:lnTo>
                    <a:pt x="2196" y="2"/>
                  </a:lnTo>
                  <a:lnTo>
                    <a:pt x="2196" y="2"/>
                  </a:lnTo>
                  <a:lnTo>
                    <a:pt x="2182" y="2"/>
                  </a:lnTo>
                  <a:lnTo>
                    <a:pt x="2182" y="2"/>
                  </a:lnTo>
                  <a:lnTo>
                    <a:pt x="2178" y="2"/>
                  </a:lnTo>
                  <a:lnTo>
                    <a:pt x="2178" y="2"/>
                  </a:lnTo>
                  <a:lnTo>
                    <a:pt x="2168" y="2"/>
                  </a:lnTo>
                  <a:lnTo>
                    <a:pt x="2168" y="2"/>
                  </a:lnTo>
                  <a:lnTo>
                    <a:pt x="2162" y="2"/>
                  </a:lnTo>
                  <a:lnTo>
                    <a:pt x="2162" y="2"/>
                  </a:lnTo>
                  <a:lnTo>
                    <a:pt x="2156" y="0"/>
                  </a:lnTo>
                  <a:lnTo>
                    <a:pt x="2156" y="0"/>
                  </a:lnTo>
                  <a:lnTo>
                    <a:pt x="2152" y="0"/>
                  </a:lnTo>
                  <a:lnTo>
                    <a:pt x="2152" y="0"/>
                  </a:lnTo>
                  <a:lnTo>
                    <a:pt x="2138" y="0"/>
                  </a:lnTo>
                  <a:lnTo>
                    <a:pt x="2138" y="0"/>
                  </a:lnTo>
                  <a:lnTo>
                    <a:pt x="2136" y="2"/>
                  </a:lnTo>
                  <a:lnTo>
                    <a:pt x="2136" y="2"/>
                  </a:lnTo>
                  <a:lnTo>
                    <a:pt x="2130" y="2"/>
                  </a:lnTo>
                  <a:lnTo>
                    <a:pt x="2130" y="2"/>
                  </a:lnTo>
                  <a:lnTo>
                    <a:pt x="2122" y="2"/>
                  </a:lnTo>
                  <a:lnTo>
                    <a:pt x="2122" y="2"/>
                  </a:lnTo>
                  <a:lnTo>
                    <a:pt x="2114" y="2"/>
                  </a:lnTo>
                  <a:lnTo>
                    <a:pt x="2114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094" y="2"/>
                  </a:lnTo>
                  <a:lnTo>
                    <a:pt x="2094" y="2"/>
                  </a:lnTo>
                  <a:lnTo>
                    <a:pt x="2088" y="2"/>
                  </a:lnTo>
                  <a:lnTo>
                    <a:pt x="2088" y="2"/>
                  </a:lnTo>
                  <a:lnTo>
                    <a:pt x="2084" y="2"/>
                  </a:lnTo>
                  <a:lnTo>
                    <a:pt x="2084" y="2"/>
                  </a:lnTo>
                  <a:lnTo>
                    <a:pt x="2080" y="4"/>
                  </a:lnTo>
                  <a:lnTo>
                    <a:pt x="2080" y="4"/>
                  </a:lnTo>
                  <a:lnTo>
                    <a:pt x="2064" y="4"/>
                  </a:lnTo>
                  <a:lnTo>
                    <a:pt x="2064" y="4"/>
                  </a:lnTo>
                  <a:lnTo>
                    <a:pt x="2062" y="4"/>
                  </a:lnTo>
                  <a:lnTo>
                    <a:pt x="2062" y="4"/>
                  </a:lnTo>
                  <a:lnTo>
                    <a:pt x="2058" y="4"/>
                  </a:lnTo>
                  <a:lnTo>
                    <a:pt x="2058" y="4"/>
                  </a:lnTo>
                  <a:lnTo>
                    <a:pt x="2050" y="6"/>
                  </a:lnTo>
                  <a:lnTo>
                    <a:pt x="2050" y="6"/>
                  </a:lnTo>
                  <a:lnTo>
                    <a:pt x="2038" y="6"/>
                  </a:lnTo>
                  <a:lnTo>
                    <a:pt x="2038" y="6"/>
                  </a:lnTo>
                  <a:lnTo>
                    <a:pt x="2036" y="6"/>
                  </a:lnTo>
                  <a:lnTo>
                    <a:pt x="2036" y="6"/>
                  </a:lnTo>
                  <a:lnTo>
                    <a:pt x="2034" y="6"/>
                  </a:lnTo>
                  <a:lnTo>
                    <a:pt x="2034" y="6"/>
                  </a:lnTo>
                  <a:lnTo>
                    <a:pt x="2024" y="8"/>
                  </a:lnTo>
                  <a:lnTo>
                    <a:pt x="2024" y="8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08" y="10"/>
                  </a:lnTo>
                  <a:lnTo>
                    <a:pt x="2008" y="10"/>
                  </a:lnTo>
                  <a:lnTo>
                    <a:pt x="1996" y="10"/>
                  </a:lnTo>
                  <a:lnTo>
                    <a:pt x="1996" y="10"/>
                  </a:lnTo>
                  <a:lnTo>
                    <a:pt x="1986" y="12"/>
                  </a:lnTo>
                  <a:lnTo>
                    <a:pt x="1986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2" y="12"/>
                  </a:lnTo>
                  <a:lnTo>
                    <a:pt x="1982" y="12"/>
                  </a:lnTo>
                  <a:lnTo>
                    <a:pt x="1974" y="14"/>
                  </a:lnTo>
                  <a:lnTo>
                    <a:pt x="1974" y="14"/>
                  </a:lnTo>
                  <a:lnTo>
                    <a:pt x="1964" y="16"/>
                  </a:lnTo>
                  <a:lnTo>
                    <a:pt x="1964" y="16"/>
                  </a:lnTo>
                  <a:lnTo>
                    <a:pt x="1956" y="16"/>
                  </a:lnTo>
                  <a:lnTo>
                    <a:pt x="1956" y="16"/>
                  </a:lnTo>
                  <a:lnTo>
                    <a:pt x="1954" y="16"/>
                  </a:lnTo>
                  <a:lnTo>
                    <a:pt x="1954" y="16"/>
                  </a:lnTo>
                  <a:lnTo>
                    <a:pt x="1952" y="16"/>
                  </a:lnTo>
                  <a:lnTo>
                    <a:pt x="1952" y="16"/>
                  </a:lnTo>
                  <a:lnTo>
                    <a:pt x="1942" y="18"/>
                  </a:lnTo>
                  <a:lnTo>
                    <a:pt x="1942" y="18"/>
                  </a:lnTo>
                  <a:lnTo>
                    <a:pt x="1930" y="20"/>
                  </a:lnTo>
                  <a:lnTo>
                    <a:pt x="1930" y="20"/>
                  </a:lnTo>
                  <a:lnTo>
                    <a:pt x="1928" y="20"/>
                  </a:lnTo>
                  <a:lnTo>
                    <a:pt x="1928" y="20"/>
                  </a:lnTo>
                  <a:lnTo>
                    <a:pt x="1926" y="22"/>
                  </a:lnTo>
                  <a:lnTo>
                    <a:pt x="1926" y="22"/>
                  </a:lnTo>
                  <a:lnTo>
                    <a:pt x="1920" y="22"/>
                  </a:lnTo>
                  <a:lnTo>
                    <a:pt x="1920" y="22"/>
                  </a:lnTo>
                  <a:lnTo>
                    <a:pt x="1908" y="24"/>
                  </a:lnTo>
                  <a:lnTo>
                    <a:pt x="1908" y="24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896" y="26"/>
                  </a:lnTo>
                  <a:lnTo>
                    <a:pt x="1896" y="26"/>
                  </a:lnTo>
                  <a:lnTo>
                    <a:pt x="1892" y="28"/>
                  </a:lnTo>
                  <a:lnTo>
                    <a:pt x="1892" y="28"/>
                  </a:lnTo>
                  <a:lnTo>
                    <a:pt x="1884" y="28"/>
                  </a:lnTo>
                  <a:lnTo>
                    <a:pt x="1884" y="28"/>
                  </a:lnTo>
                  <a:lnTo>
                    <a:pt x="1876" y="30"/>
                  </a:lnTo>
                  <a:lnTo>
                    <a:pt x="1876" y="30"/>
                  </a:lnTo>
                  <a:lnTo>
                    <a:pt x="1870" y="32"/>
                  </a:lnTo>
                  <a:lnTo>
                    <a:pt x="1870" y="32"/>
                  </a:lnTo>
                  <a:lnTo>
                    <a:pt x="1868" y="32"/>
                  </a:lnTo>
                  <a:lnTo>
                    <a:pt x="1868" y="32"/>
                  </a:lnTo>
                  <a:lnTo>
                    <a:pt x="1862" y="34"/>
                  </a:lnTo>
                  <a:lnTo>
                    <a:pt x="1862" y="34"/>
                  </a:lnTo>
                  <a:lnTo>
                    <a:pt x="1854" y="34"/>
                  </a:lnTo>
                  <a:lnTo>
                    <a:pt x="1854" y="34"/>
                  </a:lnTo>
                  <a:lnTo>
                    <a:pt x="1846" y="36"/>
                  </a:lnTo>
                  <a:lnTo>
                    <a:pt x="1846" y="36"/>
                  </a:lnTo>
                  <a:lnTo>
                    <a:pt x="1842" y="38"/>
                  </a:lnTo>
                  <a:lnTo>
                    <a:pt x="1842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0" y="40"/>
                  </a:lnTo>
                  <a:lnTo>
                    <a:pt x="1830" y="40"/>
                  </a:lnTo>
                  <a:lnTo>
                    <a:pt x="1822" y="42"/>
                  </a:lnTo>
                  <a:lnTo>
                    <a:pt x="1822" y="42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08" y="46"/>
                  </a:lnTo>
                  <a:lnTo>
                    <a:pt x="1808" y="46"/>
                  </a:lnTo>
                  <a:lnTo>
                    <a:pt x="1806" y="46"/>
                  </a:lnTo>
                  <a:lnTo>
                    <a:pt x="1806" y="46"/>
                  </a:lnTo>
                  <a:lnTo>
                    <a:pt x="1800" y="46"/>
                  </a:lnTo>
                  <a:lnTo>
                    <a:pt x="1800" y="46"/>
                  </a:lnTo>
                  <a:lnTo>
                    <a:pt x="1792" y="48"/>
                  </a:lnTo>
                  <a:lnTo>
                    <a:pt x="1792" y="48"/>
                  </a:lnTo>
                  <a:lnTo>
                    <a:pt x="1786" y="50"/>
                  </a:lnTo>
                  <a:lnTo>
                    <a:pt x="1786" y="50"/>
                  </a:lnTo>
                  <a:lnTo>
                    <a:pt x="1782" y="52"/>
                  </a:lnTo>
                  <a:lnTo>
                    <a:pt x="1782" y="52"/>
                  </a:lnTo>
                  <a:lnTo>
                    <a:pt x="1776" y="52"/>
                  </a:lnTo>
                  <a:lnTo>
                    <a:pt x="1776" y="52"/>
                  </a:lnTo>
                  <a:lnTo>
                    <a:pt x="1774" y="54"/>
                  </a:lnTo>
                  <a:lnTo>
                    <a:pt x="1774" y="54"/>
                  </a:lnTo>
                  <a:lnTo>
                    <a:pt x="1768" y="54"/>
                  </a:lnTo>
                  <a:lnTo>
                    <a:pt x="1768" y="54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56" y="58"/>
                  </a:lnTo>
                  <a:lnTo>
                    <a:pt x="1756" y="58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46" y="60"/>
                  </a:lnTo>
                  <a:lnTo>
                    <a:pt x="1746" y="60"/>
                  </a:lnTo>
                  <a:lnTo>
                    <a:pt x="1744" y="60"/>
                  </a:lnTo>
                  <a:lnTo>
                    <a:pt x="1744" y="60"/>
                  </a:lnTo>
                  <a:lnTo>
                    <a:pt x="1738" y="62"/>
                  </a:lnTo>
                  <a:lnTo>
                    <a:pt x="1738" y="62"/>
                  </a:lnTo>
                  <a:lnTo>
                    <a:pt x="1732" y="64"/>
                  </a:lnTo>
                  <a:lnTo>
                    <a:pt x="1732" y="64"/>
                  </a:lnTo>
                  <a:lnTo>
                    <a:pt x="1726" y="66"/>
                  </a:lnTo>
                  <a:lnTo>
                    <a:pt x="1726" y="66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08" y="72"/>
                  </a:lnTo>
                  <a:lnTo>
                    <a:pt x="1708" y="72"/>
                  </a:lnTo>
                  <a:lnTo>
                    <a:pt x="1702" y="72"/>
                  </a:lnTo>
                  <a:lnTo>
                    <a:pt x="1702" y="72"/>
                  </a:lnTo>
                  <a:lnTo>
                    <a:pt x="1696" y="74"/>
                  </a:lnTo>
                  <a:lnTo>
                    <a:pt x="1696" y="74"/>
                  </a:lnTo>
                  <a:lnTo>
                    <a:pt x="1690" y="76"/>
                  </a:lnTo>
                  <a:lnTo>
                    <a:pt x="1690" y="76"/>
                  </a:lnTo>
                  <a:lnTo>
                    <a:pt x="1688" y="76"/>
                  </a:lnTo>
                  <a:lnTo>
                    <a:pt x="1688" y="76"/>
                  </a:lnTo>
                  <a:lnTo>
                    <a:pt x="1682" y="78"/>
                  </a:lnTo>
                  <a:lnTo>
                    <a:pt x="1682" y="78"/>
                  </a:lnTo>
                  <a:lnTo>
                    <a:pt x="1678" y="80"/>
                  </a:lnTo>
                  <a:lnTo>
                    <a:pt x="1672" y="82"/>
                  </a:lnTo>
                  <a:lnTo>
                    <a:pt x="1672" y="82"/>
                  </a:lnTo>
                  <a:lnTo>
                    <a:pt x="1668" y="84"/>
                  </a:lnTo>
                  <a:lnTo>
                    <a:pt x="1668" y="84"/>
                  </a:lnTo>
                  <a:lnTo>
                    <a:pt x="1662" y="84"/>
                  </a:lnTo>
                  <a:lnTo>
                    <a:pt x="1662" y="84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2" y="88"/>
                  </a:lnTo>
                  <a:lnTo>
                    <a:pt x="1652" y="88"/>
                  </a:lnTo>
                  <a:lnTo>
                    <a:pt x="1650" y="88"/>
                  </a:lnTo>
                  <a:lnTo>
                    <a:pt x="1650" y="88"/>
                  </a:lnTo>
                  <a:lnTo>
                    <a:pt x="1646" y="90"/>
                  </a:lnTo>
                  <a:lnTo>
                    <a:pt x="1646" y="90"/>
                  </a:lnTo>
                  <a:lnTo>
                    <a:pt x="1640" y="92"/>
                  </a:lnTo>
                  <a:lnTo>
                    <a:pt x="1640" y="92"/>
                  </a:lnTo>
                  <a:lnTo>
                    <a:pt x="1634" y="94"/>
                  </a:lnTo>
                  <a:lnTo>
                    <a:pt x="1634" y="94"/>
                  </a:lnTo>
                  <a:lnTo>
                    <a:pt x="1628" y="96"/>
                  </a:lnTo>
                  <a:lnTo>
                    <a:pt x="1628" y="96"/>
                  </a:lnTo>
                  <a:lnTo>
                    <a:pt x="1624" y="96"/>
                  </a:lnTo>
                  <a:lnTo>
                    <a:pt x="1624" y="96"/>
                  </a:lnTo>
                  <a:lnTo>
                    <a:pt x="1622" y="98"/>
                  </a:lnTo>
                  <a:lnTo>
                    <a:pt x="1622" y="98"/>
                  </a:lnTo>
                  <a:lnTo>
                    <a:pt x="1620" y="98"/>
                  </a:lnTo>
                  <a:lnTo>
                    <a:pt x="1620" y="98"/>
                  </a:lnTo>
                  <a:lnTo>
                    <a:pt x="1618" y="98"/>
                  </a:lnTo>
                  <a:lnTo>
                    <a:pt x="1618" y="98"/>
                  </a:lnTo>
                  <a:lnTo>
                    <a:pt x="1612" y="100"/>
                  </a:lnTo>
                  <a:lnTo>
                    <a:pt x="1612" y="100"/>
                  </a:lnTo>
                  <a:lnTo>
                    <a:pt x="1606" y="102"/>
                  </a:lnTo>
                  <a:lnTo>
                    <a:pt x="1606" y="102"/>
                  </a:lnTo>
                  <a:lnTo>
                    <a:pt x="1600" y="104"/>
                  </a:lnTo>
                  <a:lnTo>
                    <a:pt x="1600" y="104"/>
                  </a:lnTo>
                  <a:lnTo>
                    <a:pt x="1596" y="106"/>
                  </a:lnTo>
                  <a:lnTo>
                    <a:pt x="1596" y="106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88" y="108"/>
                  </a:lnTo>
                  <a:lnTo>
                    <a:pt x="1588" y="108"/>
                  </a:lnTo>
                  <a:lnTo>
                    <a:pt x="1584" y="110"/>
                  </a:lnTo>
                  <a:lnTo>
                    <a:pt x="1584" y="110"/>
                  </a:lnTo>
                  <a:lnTo>
                    <a:pt x="1578" y="112"/>
                  </a:lnTo>
                  <a:lnTo>
                    <a:pt x="1578" y="112"/>
                  </a:lnTo>
                  <a:lnTo>
                    <a:pt x="1572" y="114"/>
                  </a:lnTo>
                  <a:lnTo>
                    <a:pt x="1572" y="114"/>
                  </a:lnTo>
                  <a:lnTo>
                    <a:pt x="1566" y="116"/>
                  </a:lnTo>
                  <a:lnTo>
                    <a:pt x="1566" y="116"/>
                  </a:lnTo>
                  <a:lnTo>
                    <a:pt x="1560" y="118"/>
                  </a:lnTo>
                  <a:lnTo>
                    <a:pt x="1560" y="118"/>
                  </a:lnTo>
                  <a:lnTo>
                    <a:pt x="1556" y="120"/>
                  </a:lnTo>
                  <a:lnTo>
                    <a:pt x="1556" y="120"/>
                  </a:lnTo>
                  <a:lnTo>
                    <a:pt x="1554" y="120"/>
                  </a:lnTo>
                  <a:lnTo>
                    <a:pt x="1554" y="120"/>
                  </a:lnTo>
                  <a:lnTo>
                    <a:pt x="1552" y="120"/>
                  </a:lnTo>
                  <a:lnTo>
                    <a:pt x="1552" y="120"/>
                  </a:lnTo>
                  <a:lnTo>
                    <a:pt x="1546" y="124"/>
                  </a:lnTo>
                  <a:lnTo>
                    <a:pt x="1546" y="124"/>
                  </a:lnTo>
                  <a:lnTo>
                    <a:pt x="1538" y="126"/>
                  </a:lnTo>
                  <a:lnTo>
                    <a:pt x="1538" y="126"/>
                  </a:lnTo>
                  <a:lnTo>
                    <a:pt x="1532" y="128"/>
                  </a:lnTo>
                  <a:lnTo>
                    <a:pt x="1532" y="128"/>
                  </a:lnTo>
                  <a:lnTo>
                    <a:pt x="1524" y="132"/>
                  </a:lnTo>
                  <a:lnTo>
                    <a:pt x="1524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18" y="134"/>
                  </a:lnTo>
                  <a:lnTo>
                    <a:pt x="1518" y="134"/>
                  </a:lnTo>
                  <a:lnTo>
                    <a:pt x="1510" y="136"/>
                  </a:lnTo>
                  <a:lnTo>
                    <a:pt x="1510" y="136"/>
                  </a:lnTo>
                  <a:lnTo>
                    <a:pt x="1502" y="140"/>
                  </a:lnTo>
                  <a:lnTo>
                    <a:pt x="1502" y="140"/>
                  </a:lnTo>
                  <a:lnTo>
                    <a:pt x="1496" y="142"/>
                  </a:lnTo>
                  <a:lnTo>
                    <a:pt x="1496" y="142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2" y="148"/>
                  </a:lnTo>
                  <a:lnTo>
                    <a:pt x="1482" y="148"/>
                  </a:lnTo>
                  <a:lnTo>
                    <a:pt x="1474" y="150"/>
                  </a:lnTo>
                  <a:lnTo>
                    <a:pt x="1474" y="150"/>
                  </a:lnTo>
                  <a:lnTo>
                    <a:pt x="1466" y="154"/>
                  </a:lnTo>
                  <a:lnTo>
                    <a:pt x="1466" y="154"/>
                  </a:lnTo>
                  <a:lnTo>
                    <a:pt x="1456" y="158"/>
                  </a:lnTo>
                  <a:lnTo>
                    <a:pt x="1456" y="158"/>
                  </a:lnTo>
                  <a:lnTo>
                    <a:pt x="1444" y="162"/>
                  </a:lnTo>
                  <a:lnTo>
                    <a:pt x="1444" y="162"/>
                  </a:lnTo>
                  <a:lnTo>
                    <a:pt x="1434" y="166"/>
                  </a:lnTo>
                  <a:lnTo>
                    <a:pt x="1434" y="166"/>
                  </a:lnTo>
                  <a:lnTo>
                    <a:pt x="1422" y="170"/>
                  </a:lnTo>
                  <a:lnTo>
                    <a:pt x="1422" y="170"/>
                  </a:lnTo>
                  <a:lnTo>
                    <a:pt x="1420" y="172"/>
                  </a:lnTo>
                  <a:lnTo>
                    <a:pt x="1420" y="172"/>
                  </a:lnTo>
                  <a:lnTo>
                    <a:pt x="1418" y="174"/>
                  </a:lnTo>
                  <a:lnTo>
                    <a:pt x="1418" y="174"/>
                  </a:lnTo>
                  <a:lnTo>
                    <a:pt x="1398" y="180"/>
                  </a:lnTo>
                  <a:lnTo>
                    <a:pt x="1398" y="180"/>
                  </a:lnTo>
                  <a:lnTo>
                    <a:pt x="1374" y="192"/>
                  </a:lnTo>
                  <a:lnTo>
                    <a:pt x="1374" y="192"/>
                  </a:lnTo>
                  <a:lnTo>
                    <a:pt x="1352" y="200"/>
                  </a:lnTo>
                  <a:lnTo>
                    <a:pt x="1352" y="200"/>
                  </a:lnTo>
                  <a:lnTo>
                    <a:pt x="1348" y="202"/>
                  </a:lnTo>
                  <a:lnTo>
                    <a:pt x="1348" y="202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2" y="214"/>
                  </a:lnTo>
                  <a:lnTo>
                    <a:pt x="1322" y="214"/>
                  </a:lnTo>
                  <a:lnTo>
                    <a:pt x="1318" y="216"/>
                  </a:lnTo>
                  <a:lnTo>
                    <a:pt x="1318" y="216"/>
                  </a:lnTo>
                  <a:lnTo>
                    <a:pt x="1316" y="218"/>
                  </a:lnTo>
                  <a:lnTo>
                    <a:pt x="1316" y="218"/>
                  </a:lnTo>
                  <a:lnTo>
                    <a:pt x="1312" y="218"/>
                  </a:lnTo>
                  <a:lnTo>
                    <a:pt x="1312" y="218"/>
                  </a:lnTo>
                  <a:lnTo>
                    <a:pt x="1300" y="224"/>
                  </a:lnTo>
                  <a:lnTo>
                    <a:pt x="1300" y="224"/>
                  </a:lnTo>
                  <a:lnTo>
                    <a:pt x="1288" y="230"/>
                  </a:lnTo>
                  <a:lnTo>
                    <a:pt x="1288" y="230"/>
                  </a:lnTo>
                  <a:lnTo>
                    <a:pt x="1282" y="232"/>
                  </a:lnTo>
                  <a:lnTo>
                    <a:pt x="1282" y="232"/>
                  </a:lnTo>
                  <a:lnTo>
                    <a:pt x="1278" y="234"/>
                  </a:lnTo>
                  <a:lnTo>
                    <a:pt x="1278" y="234"/>
                  </a:lnTo>
                  <a:lnTo>
                    <a:pt x="1276" y="236"/>
                  </a:lnTo>
                  <a:lnTo>
                    <a:pt x="1276" y="236"/>
                  </a:lnTo>
                  <a:lnTo>
                    <a:pt x="1264" y="242"/>
                  </a:lnTo>
                  <a:lnTo>
                    <a:pt x="1264" y="242"/>
                  </a:lnTo>
                  <a:lnTo>
                    <a:pt x="1250" y="248"/>
                  </a:lnTo>
                  <a:lnTo>
                    <a:pt x="1250" y="248"/>
                  </a:lnTo>
                  <a:lnTo>
                    <a:pt x="1238" y="254"/>
                  </a:lnTo>
                  <a:lnTo>
                    <a:pt x="1238" y="254"/>
                  </a:lnTo>
                  <a:lnTo>
                    <a:pt x="1226" y="260"/>
                  </a:lnTo>
                  <a:lnTo>
                    <a:pt x="1226" y="260"/>
                  </a:lnTo>
                  <a:lnTo>
                    <a:pt x="1214" y="266"/>
                  </a:lnTo>
                  <a:lnTo>
                    <a:pt x="1214" y="266"/>
                  </a:lnTo>
                  <a:lnTo>
                    <a:pt x="1210" y="268"/>
                  </a:lnTo>
                  <a:lnTo>
                    <a:pt x="1210" y="268"/>
                  </a:lnTo>
                  <a:lnTo>
                    <a:pt x="1206" y="270"/>
                  </a:lnTo>
                  <a:lnTo>
                    <a:pt x="1206" y="270"/>
                  </a:lnTo>
                  <a:lnTo>
                    <a:pt x="1204" y="270"/>
                  </a:lnTo>
                  <a:lnTo>
                    <a:pt x="1204" y="270"/>
                  </a:lnTo>
                  <a:lnTo>
                    <a:pt x="1196" y="274"/>
                  </a:lnTo>
                  <a:lnTo>
                    <a:pt x="1196" y="274"/>
                  </a:lnTo>
                  <a:lnTo>
                    <a:pt x="1186" y="280"/>
                  </a:lnTo>
                  <a:lnTo>
                    <a:pt x="1186" y="280"/>
                  </a:lnTo>
                  <a:lnTo>
                    <a:pt x="1176" y="284"/>
                  </a:lnTo>
                  <a:lnTo>
                    <a:pt x="1176" y="284"/>
                  </a:lnTo>
                  <a:lnTo>
                    <a:pt x="1170" y="288"/>
                  </a:lnTo>
                  <a:lnTo>
                    <a:pt x="1170" y="288"/>
                  </a:lnTo>
                  <a:lnTo>
                    <a:pt x="1166" y="290"/>
                  </a:lnTo>
                  <a:lnTo>
                    <a:pt x="1166" y="290"/>
                  </a:lnTo>
                  <a:lnTo>
                    <a:pt x="1160" y="294"/>
                  </a:lnTo>
                  <a:lnTo>
                    <a:pt x="1160" y="294"/>
                  </a:lnTo>
                  <a:lnTo>
                    <a:pt x="1154" y="296"/>
                  </a:lnTo>
                  <a:lnTo>
                    <a:pt x="1154" y="296"/>
                  </a:lnTo>
                  <a:lnTo>
                    <a:pt x="1148" y="300"/>
                  </a:lnTo>
                  <a:lnTo>
                    <a:pt x="1148" y="300"/>
                  </a:lnTo>
                  <a:lnTo>
                    <a:pt x="1142" y="302"/>
                  </a:lnTo>
                  <a:lnTo>
                    <a:pt x="1142" y="302"/>
                  </a:lnTo>
                  <a:lnTo>
                    <a:pt x="1140" y="304"/>
                  </a:lnTo>
                  <a:lnTo>
                    <a:pt x="1140" y="304"/>
                  </a:lnTo>
                  <a:lnTo>
                    <a:pt x="1136" y="306"/>
                  </a:lnTo>
                  <a:lnTo>
                    <a:pt x="1136" y="306"/>
                  </a:lnTo>
                  <a:lnTo>
                    <a:pt x="1132" y="308"/>
                  </a:lnTo>
                  <a:lnTo>
                    <a:pt x="1132" y="308"/>
                  </a:lnTo>
                  <a:lnTo>
                    <a:pt x="1126" y="312"/>
                  </a:lnTo>
                  <a:lnTo>
                    <a:pt x="1126" y="312"/>
                  </a:lnTo>
                  <a:lnTo>
                    <a:pt x="1120" y="314"/>
                  </a:lnTo>
                  <a:lnTo>
                    <a:pt x="1120" y="314"/>
                  </a:lnTo>
                  <a:lnTo>
                    <a:pt x="1114" y="318"/>
                  </a:lnTo>
                  <a:lnTo>
                    <a:pt x="1114" y="318"/>
                  </a:lnTo>
                  <a:lnTo>
                    <a:pt x="1108" y="320"/>
                  </a:lnTo>
                  <a:lnTo>
                    <a:pt x="1108" y="320"/>
                  </a:lnTo>
                  <a:lnTo>
                    <a:pt x="1102" y="324"/>
                  </a:lnTo>
                  <a:lnTo>
                    <a:pt x="1098" y="326"/>
                  </a:lnTo>
                  <a:lnTo>
                    <a:pt x="1098" y="326"/>
                  </a:lnTo>
                  <a:lnTo>
                    <a:pt x="1092" y="330"/>
                  </a:lnTo>
                  <a:lnTo>
                    <a:pt x="1092" y="330"/>
                  </a:lnTo>
                  <a:lnTo>
                    <a:pt x="1086" y="332"/>
                  </a:lnTo>
                  <a:lnTo>
                    <a:pt x="1086" y="332"/>
                  </a:lnTo>
                  <a:lnTo>
                    <a:pt x="1080" y="336"/>
                  </a:lnTo>
                  <a:lnTo>
                    <a:pt x="1074" y="338"/>
                  </a:lnTo>
                  <a:lnTo>
                    <a:pt x="1074" y="338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6" y="344"/>
                  </a:lnTo>
                  <a:lnTo>
                    <a:pt x="1066" y="344"/>
                  </a:lnTo>
                  <a:lnTo>
                    <a:pt x="1064" y="346"/>
                  </a:lnTo>
                  <a:lnTo>
                    <a:pt x="1064" y="346"/>
                  </a:lnTo>
                  <a:lnTo>
                    <a:pt x="1058" y="348"/>
                  </a:lnTo>
                  <a:lnTo>
                    <a:pt x="1058" y="348"/>
                  </a:lnTo>
                  <a:lnTo>
                    <a:pt x="1054" y="350"/>
                  </a:lnTo>
                  <a:lnTo>
                    <a:pt x="1054" y="350"/>
                  </a:lnTo>
                  <a:lnTo>
                    <a:pt x="1048" y="354"/>
                  </a:lnTo>
                  <a:lnTo>
                    <a:pt x="1048" y="354"/>
                  </a:lnTo>
                  <a:lnTo>
                    <a:pt x="1042" y="356"/>
                  </a:lnTo>
                  <a:lnTo>
                    <a:pt x="1042" y="356"/>
                  </a:lnTo>
                  <a:lnTo>
                    <a:pt x="1038" y="360"/>
                  </a:lnTo>
                  <a:lnTo>
                    <a:pt x="1038" y="360"/>
                  </a:lnTo>
                  <a:lnTo>
                    <a:pt x="1034" y="362"/>
                  </a:lnTo>
                  <a:lnTo>
                    <a:pt x="1034" y="362"/>
                  </a:lnTo>
                  <a:lnTo>
                    <a:pt x="1028" y="364"/>
                  </a:lnTo>
                  <a:lnTo>
                    <a:pt x="1028" y="364"/>
                  </a:lnTo>
                  <a:lnTo>
                    <a:pt x="1024" y="368"/>
                  </a:lnTo>
                  <a:lnTo>
                    <a:pt x="1024" y="368"/>
                  </a:lnTo>
                  <a:lnTo>
                    <a:pt x="1020" y="370"/>
                  </a:lnTo>
                  <a:lnTo>
                    <a:pt x="1014" y="372"/>
                  </a:lnTo>
                  <a:lnTo>
                    <a:pt x="1014" y="372"/>
                  </a:lnTo>
                  <a:lnTo>
                    <a:pt x="1010" y="376"/>
                  </a:lnTo>
                  <a:lnTo>
                    <a:pt x="1006" y="378"/>
                  </a:lnTo>
                  <a:lnTo>
                    <a:pt x="1006" y="378"/>
                  </a:lnTo>
                  <a:lnTo>
                    <a:pt x="1000" y="382"/>
                  </a:lnTo>
                  <a:lnTo>
                    <a:pt x="1000" y="382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0" y="386"/>
                  </a:lnTo>
                  <a:lnTo>
                    <a:pt x="990" y="386"/>
                  </a:lnTo>
                  <a:lnTo>
                    <a:pt x="986" y="390"/>
                  </a:lnTo>
                  <a:lnTo>
                    <a:pt x="986" y="390"/>
                  </a:lnTo>
                  <a:lnTo>
                    <a:pt x="982" y="392"/>
                  </a:lnTo>
                  <a:lnTo>
                    <a:pt x="976" y="396"/>
                  </a:lnTo>
                  <a:lnTo>
                    <a:pt x="976" y="396"/>
                  </a:lnTo>
                  <a:lnTo>
                    <a:pt x="972" y="398"/>
                  </a:lnTo>
                  <a:lnTo>
                    <a:pt x="972" y="398"/>
                  </a:lnTo>
                  <a:lnTo>
                    <a:pt x="968" y="400"/>
                  </a:lnTo>
                  <a:lnTo>
                    <a:pt x="968" y="400"/>
                  </a:lnTo>
                  <a:lnTo>
                    <a:pt x="962" y="404"/>
                  </a:lnTo>
                  <a:lnTo>
                    <a:pt x="962" y="404"/>
                  </a:lnTo>
                  <a:lnTo>
                    <a:pt x="958" y="406"/>
                  </a:lnTo>
                  <a:lnTo>
                    <a:pt x="958" y="406"/>
                  </a:lnTo>
                  <a:lnTo>
                    <a:pt x="954" y="410"/>
                  </a:lnTo>
                  <a:lnTo>
                    <a:pt x="948" y="412"/>
                  </a:lnTo>
                  <a:lnTo>
                    <a:pt x="948" y="412"/>
                  </a:lnTo>
                  <a:lnTo>
                    <a:pt x="944" y="414"/>
                  </a:lnTo>
                  <a:lnTo>
                    <a:pt x="944" y="414"/>
                  </a:lnTo>
                  <a:lnTo>
                    <a:pt x="938" y="418"/>
                  </a:lnTo>
                  <a:lnTo>
                    <a:pt x="938" y="418"/>
                  </a:lnTo>
                  <a:lnTo>
                    <a:pt x="934" y="420"/>
                  </a:lnTo>
                  <a:lnTo>
                    <a:pt x="934" y="420"/>
                  </a:lnTo>
                  <a:lnTo>
                    <a:pt x="930" y="424"/>
                  </a:lnTo>
                  <a:lnTo>
                    <a:pt x="930" y="424"/>
                  </a:lnTo>
                  <a:lnTo>
                    <a:pt x="928" y="424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4" y="426"/>
                  </a:lnTo>
                  <a:lnTo>
                    <a:pt x="924" y="426"/>
                  </a:lnTo>
                  <a:lnTo>
                    <a:pt x="920" y="430"/>
                  </a:lnTo>
                  <a:lnTo>
                    <a:pt x="916" y="432"/>
                  </a:lnTo>
                  <a:lnTo>
                    <a:pt x="916" y="432"/>
                  </a:lnTo>
                  <a:lnTo>
                    <a:pt x="912" y="434"/>
                  </a:lnTo>
                  <a:lnTo>
                    <a:pt x="912" y="434"/>
                  </a:lnTo>
                  <a:lnTo>
                    <a:pt x="908" y="436"/>
                  </a:lnTo>
                  <a:lnTo>
                    <a:pt x="908" y="436"/>
                  </a:lnTo>
                  <a:lnTo>
                    <a:pt x="904" y="440"/>
                  </a:lnTo>
                  <a:lnTo>
                    <a:pt x="904" y="440"/>
                  </a:lnTo>
                  <a:lnTo>
                    <a:pt x="898" y="444"/>
                  </a:lnTo>
                  <a:lnTo>
                    <a:pt x="898" y="444"/>
                  </a:lnTo>
                  <a:lnTo>
                    <a:pt x="892" y="446"/>
                  </a:lnTo>
                  <a:lnTo>
                    <a:pt x="892" y="446"/>
                  </a:lnTo>
                  <a:lnTo>
                    <a:pt x="888" y="450"/>
                  </a:lnTo>
                  <a:lnTo>
                    <a:pt x="888" y="450"/>
                  </a:lnTo>
                  <a:lnTo>
                    <a:pt x="882" y="454"/>
                  </a:lnTo>
                  <a:lnTo>
                    <a:pt x="882" y="454"/>
                  </a:lnTo>
                  <a:lnTo>
                    <a:pt x="878" y="456"/>
                  </a:lnTo>
                  <a:lnTo>
                    <a:pt x="872" y="460"/>
                  </a:lnTo>
                  <a:lnTo>
                    <a:pt x="872" y="460"/>
                  </a:lnTo>
                  <a:lnTo>
                    <a:pt x="866" y="464"/>
                  </a:lnTo>
                  <a:lnTo>
                    <a:pt x="866" y="464"/>
                  </a:lnTo>
                  <a:lnTo>
                    <a:pt x="862" y="466"/>
                  </a:lnTo>
                  <a:lnTo>
                    <a:pt x="862" y="466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6" y="470"/>
                  </a:lnTo>
                  <a:lnTo>
                    <a:pt x="856" y="470"/>
                  </a:lnTo>
                  <a:lnTo>
                    <a:pt x="850" y="474"/>
                  </a:lnTo>
                  <a:lnTo>
                    <a:pt x="850" y="474"/>
                  </a:lnTo>
                  <a:lnTo>
                    <a:pt x="846" y="476"/>
                  </a:lnTo>
                  <a:lnTo>
                    <a:pt x="846" y="476"/>
                  </a:lnTo>
                  <a:lnTo>
                    <a:pt x="840" y="480"/>
                  </a:lnTo>
                  <a:lnTo>
                    <a:pt x="840" y="480"/>
                  </a:lnTo>
                  <a:lnTo>
                    <a:pt x="836" y="484"/>
                  </a:lnTo>
                  <a:lnTo>
                    <a:pt x="836" y="484"/>
                  </a:lnTo>
                  <a:lnTo>
                    <a:pt x="830" y="488"/>
                  </a:lnTo>
                  <a:lnTo>
                    <a:pt x="830" y="488"/>
                  </a:lnTo>
                  <a:lnTo>
                    <a:pt x="826" y="490"/>
                  </a:lnTo>
                  <a:lnTo>
                    <a:pt x="826" y="490"/>
                  </a:lnTo>
                  <a:lnTo>
                    <a:pt x="820" y="494"/>
                  </a:lnTo>
                  <a:lnTo>
                    <a:pt x="820" y="494"/>
                  </a:lnTo>
                  <a:lnTo>
                    <a:pt x="814" y="498"/>
                  </a:lnTo>
                  <a:lnTo>
                    <a:pt x="814" y="498"/>
                  </a:lnTo>
                  <a:lnTo>
                    <a:pt x="810" y="500"/>
                  </a:lnTo>
                  <a:lnTo>
                    <a:pt x="810" y="500"/>
                  </a:lnTo>
                  <a:lnTo>
                    <a:pt x="804" y="504"/>
                  </a:lnTo>
                  <a:lnTo>
                    <a:pt x="804" y="504"/>
                  </a:lnTo>
                  <a:lnTo>
                    <a:pt x="798" y="508"/>
                  </a:lnTo>
                  <a:lnTo>
                    <a:pt x="798" y="508"/>
                  </a:lnTo>
                  <a:lnTo>
                    <a:pt x="796" y="510"/>
                  </a:lnTo>
                  <a:lnTo>
                    <a:pt x="796" y="510"/>
                  </a:lnTo>
                  <a:lnTo>
                    <a:pt x="794" y="512"/>
                  </a:lnTo>
                  <a:lnTo>
                    <a:pt x="794" y="512"/>
                  </a:lnTo>
                  <a:lnTo>
                    <a:pt x="792" y="512"/>
                  </a:lnTo>
                  <a:lnTo>
                    <a:pt x="792" y="512"/>
                  </a:lnTo>
                  <a:lnTo>
                    <a:pt x="786" y="518"/>
                  </a:lnTo>
                  <a:lnTo>
                    <a:pt x="786" y="518"/>
                  </a:lnTo>
                  <a:lnTo>
                    <a:pt x="780" y="522"/>
                  </a:lnTo>
                  <a:lnTo>
                    <a:pt x="780" y="522"/>
                  </a:lnTo>
                  <a:lnTo>
                    <a:pt x="774" y="526"/>
                  </a:lnTo>
                  <a:lnTo>
                    <a:pt x="774" y="526"/>
                  </a:lnTo>
                  <a:lnTo>
                    <a:pt x="766" y="530"/>
                  </a:lnTo>
                  <a:lnTo>
                    <a:pt x="766" y="530"/>
                  </a:lnTo>
                  <a:lnTo>
                    <a:pt x="760" y="536"/>
                  </a:lnTo>
                  <a:lnTo>
                    <a:pt x="760" y="536"/>
                  </a:lnTo>
                  <a:lnTo>
                    <a:pt x="752" y="540"/>
                  </a:lnTo>
                  <a:lnTo>
                    <a:pt x="752" y="540"/>
                  </a:lnTo>
                  <a:lnTo>
                    <a:pt x="746" y="544"/>
                  </a:lnTo>
                  <a:lnTo>
                    <a:pt x="746" y="544"/>
                  </a:lnTo>
                  <a:lnTo>
                    <a:pt x="740" y="550"/>
                  </a:lnTo>
                  <a:lnTo>
                    <a:pt x="740" y="550"/>
                  </a:lnTo>
                  <a:lnTo>
                    <a:pt x="734" y="554"/>
                  </a:lnTo>
                  <a:lnTo>
                    <a:pt x="734" y="554"/>
                  </a:lnTo>
                  <a:lnTo>
                    <a:pt x="732" y="556"/>
                  </a:lnTo>
                  <a:lnTo>
                    <a:pt x="732" y="556"/>
                  </a:lnTo>
                  <a:lnTo>
                    <a:pt x="726" y="558"/>
                  </a:lnTo>
                  <a:lnTo>
                    <a:pt x="726" y="558"/>
                  </a:lnTo>
                  <a:lnTo>
                    <a:pt x="720" y="564"/>
                  </a:lnTo>
                  <a:lnTo>
                    <a:pt x="720" y="564"/>
                  </a:lnTo>
                  <a:lnTo>
                    <a:pt x="714" y="568"/>
                  </a:lnTo>
                  <a:lnTo>
                    <a:pt x="714" y="568"/>
                  </a:lnTo>
                  <a:lnTo>
                    <a:pt x="706" y="575"/>
                  </a:lnTo>
                  <a:lnTo>
                    <a:pt x="706" y="575"/>
                  </a:lnTo>
                  <a:lnTo>
                    <a:pt x="700" y="579"/>
                  </a:lnTo>
                  <a:lnTo>
                    <a:pt x="700" y="579"/>
                  </a:lnTo>
                  <a:lnTo>
                    <a:pt x="694" y="583"/>
                  </a:lnTo>
                  <a:lnTo>
                    <a:pt x="694" y="583"/>
                  </a:lnTo>
                  <a:lnTo>
                    <a:pt x="686" y="589"/>
                  </a:lnTo>
                  <a:lnTo>
                    <a:pt x="680" y="595"/>
                  </a:lnTo>
                  <a:lnTo>
                    <a:pt x="680" y="595"/>
                  </a:lnTo>
                  <a:lnTo>
                    <a:pt x="674" y="599"/>
                  </a:lnTo>
                  <a:lnTo>
                    <a:pt x="674" y="599"/>
                  </a:lnTo>
                  <a:lnTo>
                    <a:pt x="672" y="601"/>
                  </a:lnTo>
                  <a:lnTo>
                    <a:pt x="672" y="601"/>
                  </a:lnTo>
                  <a:lnTo>
                    <a:pt x="664" y="607"/>
                  </a:lnTo>
                  <a:lnTo>
                    <a:pt x="664" y="607"/>
                  </a:lnTo>
                  <a:lnTo>
                    <a:pt x="654" y="613"/>
                  </a:lnTo>
                  <a:lnTo>
                    <a:pt x="654" y="613"/>
                  </a:lnTo>
                  <a:lnTo>
                    <a:pt x="646" y="619"/>
                  </a:lnTo>
                  <a:lnTo>
                    <a:pt x="646" y="619"/>
                  </a:lnTo>
                  <a:lnTo>
                    <a:pt x="636" y="627"/>
                  </a:lnTo>
                  <a:lnTo>
                    <a:pt x="636" y="627"/>
                  </a:lnTo>
                  <a:lnTo>
                    <a:pt x="628" y="633"/>
                  </a:lnTo>
                  <a:lnTo>
                    <a:pt x="628" y="633"/>
                  </a:lnTo>
                  <a:lnTo>
                    <a:pt x="618" y="641"/>
                  </a:lnTo>
                  <a:lnTo>
                    <a:pt x="618" y="641"/>
                  </a:lnTo>
                  <a:lnTo>
                    <a:pt x="616" y="643"/>
                  </a:lnTo>
                  <a:lnTo>
                    <a:pt x="616" y="643"/>
                  </a:lnTo>
                  <a:lnTo>
                    <a:pt x="614" y="645"/>
                  </a:lnTo>
                  <a:lnTo>
                    <a:pt x="614" y="645"/>
                  </a:lnTo>
                  <a:lnTo>
                    <a:pt x="610" y="647"/>
                  </a:lnTo>
                  <a:lnTo>
                    <a:pt x="610" y="647"/>
                  </a:lnTo>
                  <a:lnTo>
                    <a:pt x="602" y="655"/>
                  </a:lnTo>
                  <a:lnTo>
                    <a:pt x="602" y="655"/>
                  </a:lnTo>
                  <a:lnTo>
                    <a:pt x="592" y="661"/>
                  </a:lnTo>
                  <a:lnTo>
                    <a:pt x="592" y="661"/>
                  </a:lnTo>
                  <a:lnTo>
                    <a:pt x="584" y="669"/>
                  </a:lnTo>
                  <a:lnTo>
                    <a:pt x="584" y="669"/>
                  </a:lnTo>
                  <a:lnTo>
                    <a:pt x="576" y="675"/>
                  </a:lnTo>
                  <a:lnTo>
                    <a:pt x="576" y="675"/>
                  </a:lnTo>
                  <a:lnTo>
                    <a:pt x="566" y="683"/>
                  </a:lnTo>
                  <a:lnTo>
                    <a:pt x="566" y="683"/>
                  </a:lnTo>
                  <a:lnTo>
                    <a:pt x="560" y="687"/>
                  </a:lnTo>
                  <a:lnTo>
                    <a:pt x="560" y="687"/>
                  </a:lnTo>
                  <a:lnTo>
                    <a:pt x="558" y="689"/>
                  </a:lnTo>
                  <a:lnTo>
                    <a:pt x="558" y="689"/>
                  </a:lnTo>
                  <a:lnTo>
                    <a:pt x="556" y="691"/>
                  </a:lnTo>
                  <a:lnTo>
                    <a:pt x="556" y="691"/>
                  </a:lnTo>
                  <a:lnTo>
                    <a:pt x="544" y="701"/>
                  </a:lnTo>
                  <a:lnTo>
                    <a:pt x="544" y="701"/>
                  </a:lnTo>
                  <a:lnTo>
                    <a:pt x="532" y="711"/>
                  </a:lnTo>
                  <a:lnTo>
                    <a:pt x="532" y="711"/>
                  </a:lnTo>
                  <a:lnTo>
                    <a:pt x="522" y="719"/>
                  </a:lnTo>
                  <a:lnTo>
                    <a:pt x="522" y="719"/>
                  </a:lnTo>
                  <a:lnTo>
                    <a:pt x="512" y="729"/>
                  </a:lnTo>
                  <a:lnTo>
                    <a:pt x="512" y="729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0" y="739"/>
                  </a:lnTo>
                  <a:lnTo>
                    <a:pt x="500" y="739"/>
                  </a:lnTo>
                  <a:lnTo>
                    <a:pt x="490" y="747"/>
                  </a:lnTo>
                  <a:lnTo>
                    <a:pt x="490" y="747"/>
                  </a:lnTo>
                  <a:lnTo>
                    <a:pt x="480" y="757"/>
                  </a:lnTo>
                  <a:lnTo>
                    <a:pt x="480" y="757"/>
                  </a:lnTo>
                  <a:lnTo>
                    <a:pt x="468" y="767"/>
                  </a:lnTo>
                  <a:lnTo>
                    <a:pt x="468" y="767"/>
                  </a:lnTo>
                  <a:lnTo>
                    <a:pt x="456" y="777"/>
                  </a:lnTo>
                  <a:lnTo>
                    <a:pt x="456" y="777"/>
                  </a:lnTo>
                  <a:lnTo>
                    <a:pt x="444" y="789"/>
                  </a:lnTo>
                  <a:lnTo>
                    <a:pt x="444" y="789"/>
                  </a:lnTo>
                  <a:lnTo>
                    <a:pt x="434" y="799"/>
                  </a:lnTo>
                  <a:lnTo>
                    <a:pt x="434" y="799"/>
                  </a:lnTo>
                  <a:lnTo>
                    <a:pt x="432" y="799"/>
                  </a:lnTo>
                  <a:lnTo>
                    <a:pt x="432" y="799"/>
                  </a:lnTo>
                  <a:lnTo>
                    <a:pt x="430" y="801"/>
                  </a:lnTo>
                  <a:lnTo>
                    <a:pt x="430" y="801"/>
                  </a:lnTo>
                  <a:lnTo>
                    <a:pt x="422" y="809"/>
                  </a:lnTo>
                  <a:lnTo>
                    <a:pt x="422" y="809"/>
                  </a:lnTo>
                  <a:lnTo>
                    <a:pt x="410" y="821"/>
                  </a:lnTo>
                  <a:lnTo>
                    <a:pt x="410" y="821"/>
                  </a:lnTo>
                  <a:lnTo>
                    <a:pt x="408" y="821"/>
                  </a:lnTo>
                  <a:lnTo>
                    <a:pt x="408" y="821"/>
                  </a:lnTo>
                  <a:lnTo>
                    <a:pt x="406" y="825"/>
                  </a:lnTo>
                  <a:lnTo>
                    <a:pt x="406" y="825"/>
                  </a:lnTo>
                  <a:lnTo>
                    <a:pt x="398" y="831"/>
                  </a:lnTo>
                  <a:lnTo>
                    <a:pt x="398" y="831"/>
                  </a:lnTo>
                  <a:lnTo>
                    <a:pt x="388" y="843"/>
                  </a:lnTo>
                  <a:lnTo>
                    <a:pt x="388" y="843"/>
                  </a:lnTo>
                  <a:lnTo>
                    <a:pt x="386" y="843"/>
                  </a:lnTo>
                  <a:lnTo>
                    <a:pt x="386" y="843"/>
                  </a:lnTo>
                  <a:lnTo>
                    <a:pt x="382" y="847"/>
                  </a:lnTo>
                  <a:lnTo>
                    <a:pt x="382" y="847"/>
                  </a:lnTo>
                  <a:lnTo>
                    <a:pt x="376" y="853"/>
                  </a:lnTo>
                  <a:lnTo>
                    <a:pt x="376" y="853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0" y="869"/>
                  </a:lnTo>
                  <a:lnTo>
                    <a:pt x="360" y="869"/>
                  </a:lnTo>
                  <a:lnTo>
                    <a:pt x="352" y="877"/>
                  </a:lnTo>
                  <a:lnTo>
                    <a:pt x="352" y="877"/>
                  </a:lnTo>
                  <a:lnTo>
                    <a:pt x="342" y="887"/>
                  </a:lnTo>
                  <a:lnTo>
                    <a:pt x="342" y="887"/>
                  </a:lnTo>
                  <a:lnTo>
                    <a:pt x="338" y="891"/>
                  </a:lnTo>
                  <a:lnTo>
                    <a:pt x="338" y="891"/>
                  </a:lnTo>
                  <a:lnTo>
                    <a:pt x="330" y="899"/>
                  </a:lnTo>
                  <a:lnTo>
                    <a:pt x="330" y="899"/>
                  </a:lnTo>
                  <a:lnTo>
                    <a:pt x="322" y="907"/>
                  </a:lnTo>
                  <a:lnTo>
                    <a:pt x="322" y="907"/>
                  </a:lnTo>
                  <a:lnTo>
                    <a:pt x="318" y="913"/>
                  </a:lnTo>
                  <a:lnTo>
                    <a:pt x="318" y="913"/>
                  </a:lnTo>
                  <a:lnTo>
                    <a:pt x="308" y="923"/>
                  </a:lnTo>
                  <a:lnTo>
                    <a:pt x="308" y="923"/>
                  </a:lnTo>
                  <a:lnTo>
                    <a:pt x="304" y="929"/>
                  </a:lnTo>
                  <a:lnTo>
                    <a:pt x="304" y="929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86" y="947"/>
                  </a:lnTo>
                  <a:lnTo>
                    <a:pt x="286" y="947"/>
                  </a:lnTo>
                  <a:lnTo>
                    <a:pt x="282" y="951"/>
                  </a:lnTo>
                  <a:lnTo>
                    <a:pt x="282" y="951"/>
                  </a:lnTo>
                  <a:lnTo>
                    <a:pt x="278" y="957"/>
                  </a:lnTo>
                  <a:lnTo>
                    <a:pt x="278" y="957"/>
                  </a:lnTo>
                  <a:lnTo>
                    <a:pt x="276" y="959"/>
                  </a:lnTo>
                  <a:lnTo>
                    <a:pt x="276" y="959"/>
                  </a:lnTo>
                  <a:lnTo>
                    <a:pt x="264" y="971"/>
                  </a:lnTo>
                  <a:lnTo>
                    <a:pt x="264" y="971"/>
                  </a:lnTo>
                  <a:lnTo>
                    <a:pt x="262" y="975"/>
                  </a:lnTo>
                  <a:lnTo>
                    <a:pt x="262" y="975"/>
                  </a:lnTo>
                  <a:lnTo>
                    <a:pt x="258" y="979"/>
                  </a:lnTo>
                  <a:lnTo>
                    <a:pt x="258" y="979"/>
                  </a:lnTo>
                  <a:lnTo>
                    <a:pt x="254" y="983"/>
                  </a:lnTo>
                  <a:lnTo>
                    <a:pt x="254" y="983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0" y="1001"/>
                  </a:lnTo>
                  <a:lnTo>
                    <a:pt x="240" y="1001"/>
                  </a:lnTo>
                  <a:lnTo>
                    <a:pt x="234" y="1009"/>
                  </a:lnTo>
                  <a:lnTo>
                    <a:pt x="234" y="1009"/>
                  </a:lnTo>
                  <a:lnTo>
                    <a:pt x="226" y="1017"/>
                  </a:lnTo>
                  <a:lnTo>
                    <a:pt x="226" y="1017"/>
                  </a:lnTo>
                  <a:lnTo>
                    <a:pt x="224" y="1021"/>
                  </a:lnTo>
                  <a:lnTo>
                    <a:pt x="224" y="1021"/>
                  </a:lnTo>
                  <a:lnTo>
                    <a:pt x="214" y="1033"/>
                  </a:lnTo>
                  <a:lnTo>
                    <a:pt x="214" y="1033"/>
                  </a:lnTo>
                  <a:lnTo>
                    <a:pt x="210" y="1039"/>
                  </a:lnTo>
                  <a:lnTo>
                    <a:pt x="210" y="1039"/>
                  </a:lnTo>
                  <a:lnTo>
                    <a:pt x="206" y="1043"/>
                  </a:lnTo>
                  <a:lnTo>
                    <a:pt x="206" y="1043"/>
                  </a:lnTo>
                  <a:lnTo>
                    <a:pt x="204" y="1045"/>
                  </a:lnTo>
                  <a:lnTo>
                    <a:pt x="204" y="1045"/>
                  </a:lnTo>
                  <a:lnTo>
                    <a:pt x="194" y="1059"/>
                  </a:lnTo>
                  <a:lnTo>
                    <a:pt x="194" y="1059"/>
                  </a:lnTo>
                  <a:lnTo>
                    <a:pt x="192" y="1061"/>
                  </a:lnTo>
                  <a:lnTo>
                    <a:pt x="192" y="1061"/>
                  </a:lnTo>
                  <a:lnTo>
                    <a:pt x="188" y="1065"/>
                  </a:lnTo>
                  <a:lnTo>
                    <a:pt x="188" y="1065"/>
                  </a:lnTo>
                  <a:lnTo>
                    <a:pt x="184" y="1071"/>
                  </a:lnTo>
                  <a:lnTo>
                    <a:pt x="184" y="1071"/>
                  </a:lnTo>
                  <a:lnTo>
                    <a:pt x="176" y="1083"/>
                  </a:lnTo>
                  <a:lnTo>
                    <a:pt x="176" y="1083"/>
                  </a:lnTo>
                  <a:lnTo>
                    <a:pt x="174" y="1085"/>
                  </a:lnTo>
                  <a:lnTo>
                    <a:pt x="174" y="1085"/>
                  </a:lnTo>
                  <a:lnTo>
                    <a:pt x="164" y="1097"/>
                  </a:lnTo>
                  <a:lnTo>
                    <a:pt x="164" y="1097"/>
                  </a:lnTo>
                  <a:lnTo>
                    <a:pt x="162" y="1103"/>
                  </a:lnTo>
                  <a:lnTo>
                    <a:pt x="162" y="1103"/>
                  </a:lnTo>
                  <a:lnTo>
                    <a:pt x="158" y="1107"/>
                  </a:lnTo>
                  <a:lnTo>
                    <a:pt x="158" y="1107"/>
                  </a:lnTo>
                  <a:lnTo>
                    <a:pt x="156" y="1111"/>
                  </a:lnTo>
                  <a:lnTo>
                    <a:pt x="156" y="1111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7"/>
                  </a:lnTo>
                  <a:lnTo>
                    <a:pt x="146" y="1127"/>
                  </a:lnTo>
                  <a:lnTo>
                    <a:pt x="144" y="1129"/>
                  </a:lnTo>
                  <a:lnTo>
                    <a:pt x="144" y="1129"/>
                  </a:lnTo>
                  <a:lnTo>
                    <a:pt x="138" y="1137"/>
                  </a:lnTo>
                  <a:lnTo>
                    <a:pt x="138" y="1137"/>
                  </a:lnTo>
                  <a:lnTo>
                    <a:pt x="134" y="1143"/>
                  </a:lnTo>
                  <a:lnTo>
                    <a:pt x="134" y="1143"/>
                  </a:lnTo>
                  <a:lnTo>
                    <a:pt x="130" y="1149"/>
                  </a:lnTo>
                  <a:lnTo>
                    <a:pt x="130" y="1149"/>
                  </a:lnTo>
                  <a:lnTo>
                    <a:pt x="128" y="1151"/>
                  </a:lnTo>
                  <a:lnTo>
                    <a:pt x="128" y="1151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18" y="1169"/>
                  </a:lnTo>
                  <a:lnTo>
                    <a:pt x="118" y="1169"/>
                  </a:lnTo>
                  <a:lnTo>
                    <a:pt x="112" y="1179"/>
                  </a:lnTo>
                  <a:lnTo>
                    <a:pt x="112" y="1179"/>
                  </a:lnTo>
                  <a:lnTo>
                    <a:pt x="108" y="1183"/>
                  </a:lnTo>
                  <a:lnTo>
                    <a:pt x="108" y="1183"/>
                  </a:lnTo>
                  <a:lnTo>
                    <a:pt x="106" y="1189"/>
                  </a:lnTo>
                  <a:lnTo>
                    <a:pt x="106" y="1189"/>
                  </a:lnTo>
                  <a:lnTo>
                    <a:pt x="104" y="1193"/>
                  </a:lnTo>
                  <a:lnTo>
                    <a:pt x="104" y="1193"/>
                  </a:lnTo>
                  <a:lnTo>
                    <a:pt x="98" y="1201"/>
                  </a:lnTo>
                  <a:lnTo>
                    <a:pt x="98" y="1201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2" y="1231"/>
                  </a:lnTo>
                  <a:lnTo>
                    <a:pt x="82" y="1231"/>
                  </a:lnTo>
                  <a:lnTo>
                    <a:pt x="78" y="1237"/>
                  </a:lnTo>
                  <a:lnTo>
                    <a:pt x="78" y="1237"/>
                  </a:lnTo>
                  <a:lnTo>
                    <a:pt x="76" y="1241"/>
                  </a:lnTo>
                  <a:lnTo>
                    <a:pt x="76" y="1241"/>
                  </a:lnTo>
                  <a:lnTo>
                    <a:pt x="72" y="1249"/>
                  </a:lnTo>
                  <a:lnTo>
                    <a:pt x="72" y="1249"/>
                  </a:lnTo>
                  <a:lnTo>
                    <a:pt x="70" y="1253"/>
                  </a:lnTo>
                  <a:lnTo>
                    <a:pt x="70" y="1253"/>
                  </a:lnTo>
                  <a:lnTo>
                    <a:pt x="68" y="1257"/>
                  </a:lnTo>
                  <a:lnTo>
                    <a:pt x="68" y="1257"/>
                  </a:lnTo>
                  <a:lnTo>
                    <a:pt x="64" y="1267"/>
                  </a:lnTo>
                  <a:lnTo>
                    <a:pt x="64" y="1267"/>
                  </a:lnTo>
                  <a:lnTo>
                    <a:pt x="62" y="1269"/>
                  </a:lnTo>
                  <a:lnTo>
                    <a:pt x="62" y="1269"/>
                  </a:lnTo>
                  <a:lnTo>
                    <a:pt x="60" y="1275"/>
                  </a:lnTo>
                  <a:lnTo>
                    <a:pt x="60" y="1275"/>
                  </a:lnTo>
                  <a:lnTo>
                    <a:pt x="54" y="1285"/>
                  </a:lnTo>
                  <a:lnTo>
                    <a:pt x="54" y="1285"/>
                  </a:lnTo>
                  <a:lnTo>
                    <a:pt x="54" y="1287"/>
                  </a:lnTo>
                  <a:lnTo>
                    <a:pt x="54" y="1287"/>
                  </a:lnTo>
                  <a:lnTo>
                    <a:pt x="52" y="1293"/>
                  </a:lnTo>
                  <a:lnTo>
                    <a:pt x="52" y="129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2" y="1313"/>
                  </a:lnTo>
                  <a:lnTo>
                    <a:pt x="42" y="1313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43"/>
                  </a:lnTo>
                  <a:lnTo>
                    <a:pt x="32" y="1343"/>
                  </a:lnTo>
                  <a:lnTo>
                    <a:pt x="26" y="1357"/>
                  </a:lnTo>
                  <a:lnTo>
                    <a:pt x="26" y="1357"/>
                  </a:lnTo>
                  <a:lnTo>
                    <a:pt x="26" y="1359"/>
                  </a:lnTo>
                  <a:lnTo>
                    <a:pt x="26" y="1359"/>
                  </a:lnTo>
                  <a:lnTo>
                    <a:pt x="24" y="1363"/>
                  </a:lnTo>
                  <a:lnTo>
                    <a:pt x="24" y="1363"/>
                  </a:lnTo>
                  <a:lnTo>
                    <a:pt x="20" y="1375"/>
                  </a:lnTo>
                  <a:lnTo>
                    <a:pt x="20" y="1375"/>
                  </a:lnTo>
                  <a:lnTo>
                    <a:pt x="20" y="1379"/>
                  </a:lnTo>
                  <a:lnTo>
                    <a:pt x="20" y="1379"/>
                  </a:lnTo>
                  <a:lnTo>
                    <a:pt x="18" y="1383"/>
                  </a:lnTo>
                  <a:lnTo>
                    <a:pt x="18" y="1383"/>
                  </a:lnTo>
                  <a:lnTo>
                    <a:pt x="16" y="1395"/>
                  </a:lnTo>
                  <a:lnTo>
                    <a:pt x="16" y="1395"/>
                  </a:lnTo>
                  <a:lnTo>
                    <a:pt x="14" y="1397"/>
                  </a:lnTo>
                  <a:lnTo>
                    <a:pt x="14" y="1397"/>
                  </a:lnTo>
                  <a:lnTo>
                    <a:pt x="14" y="1401"/>
                  </a:lnTo>
                  <a:lnTo>
                    <a:pt x="14" y="1401"/>
                  </a:lnTo>
                  <a:lnTo>
                    <a:pt x="12" y="1411"/>
                  </a:lnTo>
                  <a:lnTo>
                    <a:pt x="12" y="1411"/>
                  </a:lnTo>
                  <a:lnTo>
                    <a:pt x="10" y="1419"/>
                  </a:lnTo>
                  <a:lnTo>
                    <a:pt x="10" y="1419"/>
                  </a:lnTo>
                  <a:lnTo>
                    <a:pt x="8" y="1425"/>
                  </a:lnTo>
                  <a:lnTo>
                    <a:pt x="8" y="1425"/>
                  </a:lnTo>
                  <a:lnTo>
                    <a:pt x="8" y="1429"/>
                  </a:lnTo>
                  <a:lnTo>
                    <a:pt x="8" y="1429"/>
                  </a:lnTo>
                  <a:lnTo>
                    <a:pt x="6" y="1437"/>
                  </a:lnTo>
                  <a:lnTo>
                    <a:pt x="6" y="1437"/>
                  </a:lnTo>
                  <a:lnTo>
                    <a:pt x="4" y="1447"/>
                  </a:lnTo>
                  <a:lnTo>
                    <a:pt x="4" y="1447"/>
                  </a:lnTo>
                  <a:lnTo>
                    <a:pt x="4" y="1453"/>
                  </a:lnTo>
                  <a:lnTo>
                    <a:pt x="4" y="1453"/>
                  </a:lnTo>
                  <a:lnTo>
                    <a:pt x="2" y="1463"/>
                  </a:lnTo>
                  <a:lnTo>
                    <a:pt x="2" y="1463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0" y="1483"/>
                  </a:lnTo>
                  <a:lnTo>
                    <a:pt x="0" y="1483"/>
                  </a:lnTo>
                  <a:lnTo>
                    <a:pt x="0" y="1485"/>
                  </a:lnTo>
                  <a:lnTo>
                    <a:pt x="0" y="1485"/>
                  </a:lnTo>
                  <a:lnTo>
                    <a:pt x="0" y="1501"/>
                  </a:lnTo>
                  <a:lnTo>
                    <a:pt x="0" y="1501"/>
                  </a:lnTo>
                  <a:lnTo>
                    <a:pt x="0" y="1505"/>
                  </a:lnTo>
                  <a:lnTo>
                    <a:pt x="0" y="1505"/>
                  </a:lnTo>
                  <a:lnTo>
                    <a:pt x="0" y="1517"/>
                  </a:lnTo>
                  <a:lnTo>
                    <a:pt x="0" y="1517"/>
                  </a:lnTo>
                  <a:lnTo>
                    <a:pt x="0" y="1521"/>
                  </a:lnTo>
                  <a:lnTo>
                    <a:pt x="0" y="1521"/>
                  </a:lnTo>
                  <a:lnTo>
                    <a:pt x="2" y="1531"/>
                  </a:lnTo>
                  <a:lnTo>
                    <a:pt x="2" y="1531"/>
                  </a:lnTo>
                  <a:lnTo>
                    <a:pt x="2" y="1533"/>
                  </a:lnTo>
                  <a:lnTo>
                    <a:pt x="2" y="1533"/>
                  </a:lnTo>
                  <a:lnTo>
                    <a:pt x="2" y="1537"/>
                  </a:lnTo>
                  <a:lnTo>
                    <a:pt x="2" y="1537"/>
                  </a:lnTo>
                  <a:lnTo>
                    <a:pt x="2" y="1547"/>
                  </a:lnTo>
                  <a:lnTo>
                    <a:pt x="2" y="1547"/>
                  </a:lnTo>
                  <a:lnTo>
                    <a:pt x="4" y="1551"/>
                  </a:lnTo>
                  <a:lnTo>
                    <a:pt x="4" y="1551"/>
                  </a:lnTo>
                  <a:lnTo>
                    <a:pt x="4" y="1561"/>
                  </a:lnTo>
                  <a:lnTo>
                    <a:pt x="4" y="1561"/>
                  </a:lnTo>
                  <a:lnTo>
                    <a:pt x="6" y="1565"/>
                  </a:lnTo>
                  <a:lnTo>
                    <a:pt x="6" y="1565"/>
                  </a:lnTo>
                  <a:lnTo>
                    <a:pt x="8" y="1575"/>
                  </a:lnTo>
                  <a:lnTo>
                    <a:pt x="8" y="1575"/>
                  </a:lnTo>
                  <a:lnTo>
                    <a:pt x="8" y="1579"/>
                  </a:lnTo>
                  <a:lnTo>
                    <a:pt x="8" y="1579"/>
                  </a:lnTo>
                  <a:lnTo>
                    <a:pt x="12" y="1589"/>
                  </a:lnTo>
                  <a:lnTo>
                    <a:pt x="12" y="1589"/>
                  </a:lnTo>
                  <a:lnTo>
                    <a:pt x="12" y="1591"/>
                  </a:lnTo>
                  <a:lnTo>
                    <a:pt x="12" y="1591"/>
                  </a:lnTo>
                  <a:lnTo>
                    <a:pt x="12" y="1593"/>
                  </a:lnTo>
                  <a:lnTo>
                    <a:pt x="12" y="1593"/>
                  </a:lnTo>
                  <a:lnTo>
                    <a:pt x="16" y="1601"/>
                  </a:lnTo>
                  <a:lnTo>
                    <a:pt x="16" y="1601"/>
                  </a:lnTo>
                  <a:lnTo>
                    <a:pt x="18" y="1607"/>
                  </a:lnTo>
                  <a:lnTo>
                    <a:pt x="18" y="1607"/>
                  </a:lnTo>
                  <a:lnTo>
                    <a:pt x="20" y="1615"/>
                  </a:lnTo>
                  <a:lnTo>
                    <a:pt x="20" y="1615"/>
                  </a:lnTo>
                  <a:lnTo>
                    <a:pt x="22" y="1619"/>
                  </a:lnTo>
                  <a:lnTo>
                    <a:pt x="22" y="1619"/>
                  </a:lnTo>
                  <a:lnTo>
                    <a:pt x="26" y="1627"/>
                  </a:lnTo>
                  <a:lnTo>
                    <a:pt x="26" y="1627"/>
                  </a:lnTo>
                  <a:lnTo>
                    <a:pt x="28" y="1631"/>
                  </a:lnTo>
                  <a:lnTo>
                    <a:pt x="28" y="1631"/>
                  </a:lnTo>
                  <a:lnTo>
                    <a:pt x="34" y="1643"/>
                  </a:lnTo>
                  <a:lnTo>
                    <a:pt x="348" y="2200"/>
                  </a:lnTo>
                  <a:lnTo>
                    <a:pt x="348" y="2200"/>
                  </a:lnTo>
                  <a:lnTo>
                    <a:pt x="344" y="2190"/>
                  </a:lnTo>
                  <a:lnTo>
                    <a:pt x="344" y="2190"/>
                  </a:lnTo>
                  <a:lnTo>
                    <a:pt x="342" y="2188"/>
                  </a:lnTo>
                  <a:lnTo>
                    <a:pt x="342" y="2188"/>
                  </a:lnTo>
                  <a:lnTo>
                    <a:pt x="340" y="2182"/>
                  </a:lnTo>
                  <a:lnTo>
                    <a:pt x="340" y="2182"/>
                  </a:lnTo>
                  <a:lnTo>
                    <a:pt x="338" y="2178"/>
                  </a:lnTo>
                  <a:lnTo>
                    <a:pt x="338" y="2178"/>
                  </a:lnTo>
                  <a:lnTo>
                    <a:pt x="336" y="2172"/>
                  </a:lnTo>
                  <a:lnTo>
                    <a:pt x="336" y="2172"/>
                  </a:lnTo>
                  <a:lnTo>
                    <a:pt x="336" y="2168"/>
                  </a:lnTo>
                  <a:lnTo>
                    <a:pt x="336" y="2168"/>
                  </a:lnTo>
                  <a:lnTo>
                    <a:pt x="334" y="2162"/>
                  </a:lnTo>
                  <a:lnTo>
                    <a:pt x="334" y="2162"/>
                  </a:lnTo>
                  <a:lnTo>
                    <a:pt x="334" y="2158"/>
                  </a:lnTo>
                  <a:lnTo>
                    <a:pt x="334" y="2158"/>
                  </a:lnTo>
                  <a:lnTo>
                    <a:pt x="332" y="2150"/>
                  </a:lnTo>
                  <a:lnTo>
                    <a:pt x="332" y="2150"/>
                  </a:lnTo>
                  <a:lnTo>
                    <a:pt x="332" y="2146"/>
                  </a:lnTo>
                  <a:lnTo>
                    <a:pt x="332" y="2146"/>
                  </a:lnTo>
                  <a:lnTo>
                    <a:pt x="330" y="2140"/>
                  </a:lnTo>
                  <a:lnTo>
                    <a:pt x="330" y="2140"/>
                  </a:lnTo>
                  <a:lnTo>
                    <a:pt x="330" y="2134"/>
                  </a:lnTo>
                  <a:lnTo>
                    <a:pt x="330" y="2134"/>
                  </a:lnTo>
                  <a:lnTo>
                    <a:pt x="330" y="2128"/>
                  </a:lnTo>
                  <a:lnTo>
                    <a:pt x="330" y="2128"/>
                  </a:lnTo>
                  <a:lnTo>
                    <a:pt x="330" y="2124"/>
                  </a:lnTo>
                  <a:lnTo>
                    <a:pt x="330" y="2124"/>
                  </a:lnTo>
                  <a:lnTo>
                    <a:pt x="330" y="2116"/>
                  </a:lnTo>
                  <a:lnTo>
                    <a:pt x="330" y="2116"/>
                  </a:lnTo>
                  <a:lnTo>
                    <a:pt x="330" y="2112"/>
                  </a:lnTo>
                  <a:lnTo>
                    <a:pt x="330" y="2112"/>
                  </a:lnTo>
                  <a:lnTo>
                    <a:pt x="330" y="2104"/>
                  </a:lnTo>
                  <a:lnTo>
                    <a:pt x="330" y="2104"/>
                  </a:lnTo>
                  <a:lnTo>
                    <a:pt x="330" y="2100"/>
                  </a:lnTo>
                  <a:lnTo>
                    <a:pt x="330" y="2100"/>
                  </a:lnTo>
                  <a:lnTo>
                    <a:pt x="332" y="2090"/>
                  </a:lnTo>
                  <a:lnTo>
                    <a:pt x="332" y="2090"/>
                  </a:lnTo>
                  <a:lnTo>
                    <a:pt x="332" y="2086"/>
                  </a:lnTo>
                  <a:lnTo>
                    <a:pt x="332" y="2086"/>
                  </a:lnTo>
                  <a:lnTo>
                    <a:pt x="334" y="2074"/>
                  </a:lnTo>
                  <a:lnTo>
                    <a:pt x="334" y="2074"/>
                  </a:lnTo>
                  <a:lnTo>
                    <a:pt x="334" y="2072"/>
                  </a:lnTo>
                  <a:lnTo>
                    <a:pt x="334" y="2072"/>
                  </a:lnTo>
                  <a:lnTo>
                    <a:pt x="336" y="2060"/>
                  </a:lnTo>
                  <a:lnTo>
                    <a:pt x="336" y="2060"/>
                  </a:lnTo>
                  <a:lnTo>
                    <a:pt x="338" y="2056"/>
                  </a:lnTo>
                  <a:lnTo>
                    <a:pt x="338" y="2056"/>
                  </a:lnTo>
                  <a:lnTo>
                    <a:pt x="340" y="2046"/>
                  </a:lnTo>
                  <a:lnTo>
                    <a:pt x="340" y="2046"/>
                  </a:lnTo>
                  <a:lnTo>
                    <a:pt x="342" y="2040"/>
                  </a:lnTo>
                  <a:lnTo>
                    <a:pt x="342" y="2040"/>
                  </a:lnTo>
                  <a:lnTo>
                    <a:pt x="344" y="2032"/>
                  </a:lnTo>
                  <a:lnTo>
                    <a:pt x="344" y="2032"/>
                  </a:lnTo>
                  <a:lnTo>
                    <a:pt x="346" y="2026"/>
                  </a:lnTo>
                  <a:lnTo>
                    <a:pt x="346" y="2026"/>
                  </a:lnTo>
                  <a:lnTo>
                    <a:pt x="350" y="2018"/>
                  </a:lnTo>
                  <a:lnTo>
                    <a:pt x="350" y="2018"/>
                  </a:lnTo>
                  <a:lnTo>
                    <a:pt x="352" y="2012"/>
                  </a:lnTo>
                  <a:lnTo>
                    <a:pt x="352" y="2012"/>
                  </a:lnTo>
                  <a:lnTo>
                    <a:pt x="356" y="2004"/>
                  </a:lnTo>
                  <a:lnTo>
                    <a:pt x="356" y="2004"/>
                  </a:lnTo>
                  <a:lnTo>
                    <a:pt x="358" y="1996"/>
                  </a:lnTo>
                  <a:lnTo>
                    <a:pt x="358" y="1996"/>
                  </a:lnTo>
                  <a:lnTo>
                    <a:pt x="362" y="1988"/>
                  </a:lnTo>
                  <a:lnTo>
                    <a:pt x="362" y="1988"/>
                  </a:lnTo>
                  <a:lnTo>
                    <a:pt x="364" y="1980"/>
                  </a:lnTo>
                  <a:lnTo>
                    <a:pt x="364" y="1980"/>
                  </a:lnTo>
                  <a:lnTo>
                    <a:pt x="370" y="1970"/>
                  </a:lnTo>
                  <a:lnTo>
                    <a:pt x="370" y="1970"/>
                  </a:lnTo>
                  <a:lnTo>
                    <a:pt x="372" y="1964"/>
                  </a:lnTo>
                  <a:lnTo>
                    <a:pt x="372" y="1964"/>
                  </a:lnTo>
                  <a:lnTo>
                    <a:pt x="378" y="1952"/>
                  </a:lnTo>
                  <a:lnTo>
                    <a:pt x="378" y="1952"/>
                  </a:lnTo>
                  <a:lnTo>
                    <a:pt x="380" y="1948"/>
                  </a:lnTo>
                  <a:lnTo>
                    <a:pt x="380" y="1948"/>
                  </a:lnTo>
                  <a:lnTo>
                    <a:pt x="390" y="1932"/>
                  </a:lnTo>
                  <a:lnTo>
                    <a:pt x="390" y="1932"/>
                  </a:lnTo>
                  <a:lnTo>
                    <a:pt x="392" y="1926"/>
                  </a:lnTo>
                  <a:lnTo>
                    <a:pt x="392" y="1926"/>
                  </a:lnTo>
                  <a:lnTo>
                    <a:pt x="398" y="1916"/>
                  </a:lnTo>
                  <a:lnTo>
                    <a:pt x="398" y="1916"/>
                  </a:lnTo>
                  <a:lnTo>
                    <a:pt x="402" y="1910"/>
                  </a:lnTo>
                  <a:lnTo>
                    <a:pt x="402" y="1910"/>
                  </a:lnTo>
                  <a:lnTo>
                    <a:pt x="406" y="1902"/>
                  </a:lnTo>
                  <a:lnTo>
                    <a:pt x="406" y="1902"/>
                  </a:lnTo>
                  <a:lnTo>
                    <a:pt x="412" y="1894"/>
                  </a:lnTo>
                  <a:lnTo>
                    <a:pt x="412" y="1894"/>
                  </a:lnTo>
                  <a:lnTo>
                    <a:pt x="416" y="1886"/>
                  </a:lnTo>
                  <a:lnTo>
                    <a:pt x="416" y="1886"/>
                  </a:lnTo>
                  <a:lnTo>
                    <a:pt x="422" y="1878"/>
                  </a:lnTo>
                  <a:lnTo>
                    <a:pt x="422" y="1878"/>
                  </a:lnTo>
                  <a:lnTo>
                    <a:pt x="428" y="1870"/>
                  </a:lnTo>
                  <a:lnTo>
                    <a:pt x="428" y="1870"/>
                  </a:lnTo>
                  <a:lnTo>
                    <a:pt x="432" y="1862"/>
                  </a:lnTo>
                  <a:lnTo>
                    <a:pt x="432" y="1862"/>
                  </a:lnTo>
                  <a:lnTo>
                    <a:pt x="438" y="1854"/>
                  </a:lnTo>
                  <a:lnTo>
                    <a:pt x="438" y="1854"/>
                  </a:lnTo>
                  <a:lnTo>
                    <a:pt x="442" y="1848"/>
                  </a:lnTo>
                  <a:lnTo>
                    <a:pt x="442" y="1848"/>
                  </a:lnTo>
                  <a:lnTo>
                    <a:pt x="452" y="1832"/>
                  </a:lnTo>
                  <a:lnTo>
                    <a:pt x="452" y="1832"/>
                  </a:lnTo>
                  <a:lnTo>
                    <a:pt x="456" y="1828"/>
                  </a:lnTo>
                  <a:lnTo>
                    <a:pt x="456" y="1828"/>
                  </a:lnTo>
                  <a:lnTo>
                    <a:pt x="464" y="1816"/>
                  </a:lnTo>
                  <a:lnTo>
                    <a:pt x="464" y="1816"/>
                  </a:lnTo>
                  <a:lnTo>
                    <a:pt x="468" y="1812"/>
                  </a:lnTo>
                  <a:lnTo>
                    <a:pt x="468" y="1812"/>
                  </a:lnTo>
                  <a:lnTo>
                    <a:pt x="478" y="1798"/>
                  </a:lnTo>
                  <a:lnTo>
                    <a:pt x="478" y="1798"/>
                  </a:lnTo>
                  <a:lnTo>
                    <a:pt x="480" y="1796"/>
                  </a:lnTo>
                  <a:lnTo>
                    <a:pt x="480" y="1796"/>
                  </a:lnTo>
                  <a:lnTo>
                    <a:pt x="492" y="1780"/>
                  </a:lnTo>
                  <a:lnTo>
                    <a:pt x="492" y="1780"/>
                  </a:lnTo>
                  <a:lnTo>
                    <a:pt x="496" y="1776"/>
                  </a:lnTo>
                  <a:lnTo>
                    <a:pt x="496" y="1776"/>
                  </a:lnTo>
                  <a:lnTo>
                    <a:pt x="508" y="1762"/>
                  </a:lnTo>
                  <a:lnTo>
                    <a:pt x="508" y="1762"/>
                  </a:lnTo>
                  <a:lnTo>
                    <a:pt x="510" y="1760"/>
                  </a:lnTo>
                  <a:lnTo>
                    <a:pt x="510" y="1760"/>
                  </a:lnTo>
                  <a:lnTo>
                    <a:pt x="524" y="1744"/>
                  </a:lnTo>
                  <a:lnTo>
                    <a:pt x="524" y="1744"/>
                  </a:lnTo>
                  <a:lnTo>
                    <a:pt x="528" y="1738"/>
                  </a:lnTo>
                  <a:lnTo>
                    <a:pt x="528" y="1738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19"/>
                  </a:lnTo>
                  <a:lnTo>
                    <a:pt x="542" y="1719"/>
                  </a:lnTo>
                  <a:lnTo>
                    <a:pt x="558" y="1705"/>
                  </a:lnTo>
                  <a:lnTo>
                    <a:pt x="558" y="1705"/>
                  </a:lnTo>
                  <a:lnTo>
                    <a:pt x="560" y="1701"/>
                  </a:lnTo>
                  <a:lnTo>
                    <a:pt x="560" y="1701"/>
                  </a:lnTo>
                  <a:lnTo>
                    <a:pt x="576" y="1683"/>
                  </a:lnTo>
                  <a:lnTo>
                    <a:pt x="576" y="1683"/>
                  </a:lnTo>
                  <a:lnTo>
                    <a:pt x="580" y="1679"/>
                  </a:lnTo>
                  <a:lnTo>
                    <a:pt x="580" y="1679"/>
                  </a:lnTo>
                  <a:lnTo>
                    <a:pt x="596" y="1663"/>
                  </a:lnTo>
                  <a:lnTo>
                    <a:pt x="596" y="1663"/>
                  </a:lnTo>
                  <a:lnTo>
                    <a:pt x="598" y="1661"/>
                  </a:lnTo>
                  <a:lnTo>
                    <a:pt x="598" y="1661"/>
                  </a:lnTo>
                  <a:lnTo>
                    <a:pt x="612" y="1645"/>
                  </a:lnTo>
                  <a:lnTo>
                    <a:pt x="612" y="1645"/>
                  </a:lnTo>
                  <a:lnTo>
                    <a:pt x="616" y="1641"/>
                  </a:lnTo>
                  <a:lnTo>
                    <a:pt x="616" y="1641"/>
                  </a:lnTo>
                  <a:lnTo>
                    <a:pt x="632" y="1625"/>
                  </a:lnTo>
                  <a:lnTo>
                    <a:pt x="632" y="1625"/>
                  </a:lnTo>
                  <a:lnTo>
                    <a:pt x="638" y="1619"/>
                  </a:lnTo>
                  <a:lnTo>
                    <a:pt x="638" y="1619"/>
                  </a:lnTo>
                  <a:lnTo>
                    <a:pt x="652" y="1605"/>
                  </a:lnTo>
                  <a:lnTo>
                    <a:pt x="652" y="1605"/>
                  </a:lnTo>
                  <a:lnTo>
                    <a:pt x="658" y="1599"/>
                  </a:lnTo>
                  <a:lnTo>
                    <a:pt x="658" y="1599"/>
                  </a:lnTo>
                  <a:lnTo>
                    <a:pt x="674" y="1583"/>
                  </a:lnTo>
                  <a:lnTo>
                    <a:pt x="674" y="1583"/>
                  </a:lnTo>
                  <a:lnTo>
                    <a:pt x="680" y="1579"/>
                  </a:lnTo>
                  <a:lnTo>
                    <a:pt x="680" y="1579"/>
                  </a:lnTo>
                  <a:lnTo>
                    <a:pt x="698" y="1563"/>
                  </a:lnTo>
                  <a:lnTo>
                    <a:pt x="698" y="1563"/>
                  </a:lnTo>
                  <a:lnTo>
                    <a:pt x="698" y="1561"/>
                  </a:lnTo>
                  <a:lnTo>
                    <a:pt x="698" y="1561"/>
                  </a:lnTo>
                  <a:lnTo>
                    <a:pt x="700" y="1559"/>
                  </a:lnTo>
                  <a:lnTo>
                    <a:pt x="700" y="1559"/>
                  </a:lnTo>
                  <a:lnTo>
                    <a:pt x="718" y="1543"/>
                  </a:lnTo>
                  <a:lnTo>
                    <a:pt x="718" y="1543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42" y="1521"/>
                  </a:lnTo>
                  <a:lnTo>
                    <a:pt x="742" y="1521"/>
                  </a:lnTo>
                  <a:lnTo>
                    <a:pt x="744" y="1519"/>
                  </a:lnTo>
                  <a:lnTo>
                    <a:pt x="744" y="1519"/>
                  </a:lnTo>
                  <a:lnTo>
                    <a:pt x="764" y="1501"/>
                  </a:lnTo>
                  <a:lnTo>
                    <a:pt x="764" y="1501"/>
                  </a:lnTo>
                  <a:lnTo>
                    <a:pt x="768" y="1497"/>
                  </a:lnTo>
                  <a:lnTo>
                    <a:pt x="768" y="1497"/>
                  </a:lnTo>
                  <a:lnTo>
                    <a:pt x="790" y="1479"/>
                  </a:lnTo>
                  <a:lnTo>
                    <a:pt x="790" y="1479"/>
                  </a:lnTo>
                  <a:lnTo>
                    <a:pt x="792" y="1477"/>
                  </a:lnTo>
                  <a:lnTo>
                    <a:pt x="792" y="1477"/>
                  </a:lnTo>
                  <a:lnTo>
                    <a:pt x="814" y="1457"/>
                  </a:lnTo>
                  <a:lnTo>
                    <a:pt x="814" y="1457"/>
                  </a:lnTo>
                  <a:lnTo>
                    <a:pt x="816" y="1457"/>
                  </a:lnTo>
                  <a:lnTo>
                    <a:pt x="816" y="1457"/>
                  </a:lnTo>
                  <a:lnTo>
                    <a:pt x="840" y="1435"/>
                  </a:lnTo>
                  <a:lnTo>
                    <a:pt x="840" y="1435"/>
                  </a:lnTo>
                  <a:lnTo>
                    <a:pt x="894" y="1393"/>
                  </a:lnTo>
                  <a:lnTo>
                    <a:pt x="894" y="1393"/>
                  </a:lnTo>
                  <a:lnTo>
                    <a:pt x="894" y="1391"/>
                  </a:lnTo>
                  <a:lnTo>
                    <a:pt x="894" y="1391"/>
                  </a:lnTo>
                  <a:lnTo>
                    <a:pt x="948" y="1349"/>
                  </a:lnTo>
                  <a:lnTo>
                    <a:pt x="948" y="1349"/>
                  </a:lnTo>
                  <a:lnTo>
                    <a:pt x="952" y="1349"/>
                  </a:lnTo>
                  <a:lnTo>
                    <a:pt x="952" y="1349"/>
                  </a:lnTo>
                  <a:lnTo>
                    <a:pt x="1006" y="1307"/>
                  </a:lnTo>
                  <a:lnTo>
                    <a:pt x="1006" y="1307"/>
                  </a:lnTo>
                  <a:lnTo>
                    <a:pt x="1008" y="1305"/>
                  </a:lnTo>
                  <a:lnTo>
                    <a:pt x="1008" y="1305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8" y="1261"/>
                  </a:lnTo>
                  <a:lnTo>
                    <a:pt x="1068" y="1261"/>
                  </a:lnTo>
                  <a:lnTo>
                    <a:pt x="1128" y="1221"/>
                  </a:lnTo>
                  <a:lnTo>
                    <a:pt x="1128" y="1221"/>
                  </a:lnTo>
                  <a:lnTo>
                    <a:pt x="1128" y="1219"/>
                  </a:lnTo>
                  <a:lnTo>
                    <a:pt x="1128" y="1219"/>
                  </a:lnTo>
                  <a:lnTo>
                    <a:pt x="1130" y="1219"/>
                  </a:lnTo>
                  <a:lnTo>
                    <a:pt x="1130" y="1219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256" y="1135"/>
                  </a:lnTo>
                  <a:lnTo>
                    <a:pt x="1256" y="1135"/>
                  </a:lnTo>
                  <a:lnTo>
                    <a:pt x="1258" y="1135"/>
                  </a:lnTo>
                  <a:lnTo>
                    <a:pt x="1258" y="1135"/>
                  </a:lnTo>
                  <a:lnTo>
                    <a:pt x="1324" y="1093"/>
                  </a:lnTo>
                  <a:lnTo>
                    <a:pt x="1324" y="1093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42" y="965"/>
                  </a:lnTo>
                  <a:lnTo>
                    <a:pt x="1542" y="965"/>
                  </a:lnTo>
                  <a:lnTo>
                    <a:pt x="1610" y="929"/>
                  </a:lnTo>
                  <a:lnTo>
                    <a:pt x="1610" y="929"/>
                  </a:lnTo>
                  <a:lnTo>
                    <a:pt x="1614" y="927"/>
                  </a:lnTo>
                  <a:lnTo>
                    <a:pt x="1614" y="927"/>
                  </a:lnTo>
                  <a:lnTo>
                    <a:pt x="1680" y="893"/>
                  </a:lnTo>
                  <a:lnTo>
                    <a:pt x="1680" y="893"/>
                  </a:lnTo>
                  <a:lnTo>
                    <a:pt x="1684" y="891"/>
                  </a:lnTo>
                  <a:lnTo>
                    <a:pt x="1684" y="891"/>
                  </a:lnTo>
                  <a:lnTo>
                    <a:pt x="1750" y="859"/>
                  </a:lnTo>
                  <a:lnTo>
                    <a:pt x="1750" y="859"/>
                  </a:lnTo>
                  <a:lnTo>
                    <a:pt x="1752" y="859"/>
                  </a:lnTo>
                  <a:lnTo>
                    <a:pt x="1752" y="859"/>
                  </a:lnTo>
                  <a:lnTo>
                    <a:pt x="1754" y="857"/>
                  </a:lnTo>
                  <a:lnTo>
                    <a:pt x="1754" y="857"/>
                  </a:lnTo>
                  <a:lnTo>
                    <a:pt x="1820" y="827"/>
                  </a:lnTo>
                  <a:lnTo>
                    <a:pt x="1820" y="827"/>
                  </a:lnTo>
                  <a:lnTo>
                    <a:pt x="1822" y="825"/>
                  </a:lnTo>
                  <a:lnTo>
                    <a:pt x="1822" y="82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922" y="781"/>
                  </a:lnTo>
                  <a:lnTo>
                    <a:pt x="1922" y="781"/>
                  </a:lnTo>
                  <a:lnTo>
                    <a:pt x="1924" y="781"/>
                  </a:lnTo>
                  <a:lnTo>
                    <a:pt x="1924" y="781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86" y="755"/>
                  </a:lnTo>
                  <a:lnTo>
                    <a:pt x="1986" y="755"/>
                  </a:lnTo>
                  <a:lnTo>
                    <a:pt x="1990" y="753"/>
                  </a:lnTo>
                  <a:lnTo>
                    <a:pt x="1990" y="753"/>
                  </a:lnTo>
                  <a:lnTo>
                    <a:pt x="2018" y="741"/>
                  </a:lnTo>
                  <a:lnTo>
                    <a:pt x="2018" y="741"/>
                  </a:lnTo>
                  <a:lnTo>
                    <a:pt x="2022" y="741"/>
                  </a:lnTo>
                  <a:lnTo>
                    <a:pt x="2022" y="741"/>
                  </a:lnTo>
                  <a:lnTo>
                    <a:pt x="2050" y="729"/>
                  </a:lnTo>
                  <a:lnTo>
                    <a:pt x="2050" y="729"/>
                  </a:lnTo>
                  <a:lnTo>
                    <a:pt x="2054" y="729"/>
                  </a:lnTo>
                  <a:lnTo>
                    <a:pt x="2054" y="729"/>
                  </a:lnTo>
                  <a:lnTo>
                    <a:pt x="2080" y="719"/>
                  </a:lnTo>
                  <a:lnTo>
                    <a:pt x="2080" y="719"/>
                  </a:lnTo>
                  <a:lnTo>
                    <a:pt x="2082" y="717"/>
                  </a:lnTo>
                  <a:lnTo>
                    <a:pt x="2082" y="717"/>
                  </a:lnTo>
                  <a:lnTo>
                    <a:pt x="2086" y="717"/>
                  </a:lnTo>
                  <a:lnTo>
                    <a:pt x="2086" y="717"/>
                  </a:lnTo>
                  <a:lnTo>
                    <a:pt x="2112" y="707"/>
                  </a:lnTo>
                  <a:lnTo>
                    <a:pt x="2112" y="707"/>
                  </a:lnTo>
                  <a:lnTo>
                    <a:pt x="2116" y="705"/>
                  </a:lnTo>
                  <a:lnTo>
                    <a:pt x="2116" y="705"/>
                  </a:lnTo>
                  <a:lnTo>
                    <a:pt x="2142" y="697"/>
                  </a:lnTo>
                  <a:lnTo>
                    <a:pt x="2142" y="697"/>
                  </a:lnTo>
                  <a:lnTo>
                    <a:pt x="2146" y="695"/>
                  </a:lnTo>
                  <a:lnTo>
                    <a:pt x="2146" y="695"/>
                  </a:lnTo>
                  <a:lnTo>
                    <a:pt x="2172" y="687"/>
                  </a:lnTo>
                  <a:lnTo>
                    <a:pt x="2172" y="687"/>
                  </a:lnTo>
                  <a:lnTo>
                    <a:pt x="2176" y="685"/>
                  </a:lnTo>
                  <a:lnTo>
                    <a:pt x="2176" y="685"/>
                  </a:lnTo>
                  <a:lnTo>
                    <a:pt x="2178" y="685"/>
                  </a:lnTo>
                  <a:lnTo>
                    <a:pt x="2178" y="685"/>
                  </a:lnTo>
                  <a:lnTo>
                    <a:pt x="2202" y="677"/>
                  </a:lnTo>
                  <a:lnTo>
                    <a:pt x="2202" y="677"/>
                  </a:lnTo>
                  <a:lnTo>
                    <a:pt x="2208" y="675"/>
                  </a:lnTo>
                  <a:lnTo>
                    <a:pt x="2208" y="675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6" y="667"/>
                  </a:lnTo>
                  <a:lnTo>
                    <a:pt x="2236" y="667"/>
                  </a:lnTo>
                  <a:lnTo>
                    <a:pt x="2260" y="659"/>
                  </a:lnTo>
                  <a:lnTo>
                    <a:pt x="2260" y="659"/>
                  </a:lnTo>
                  <a:lnTo>
                    <a:pt x="2262" y="659"/>
                  </a:lnTo>
                  <a:lnTo>
                    <a:pt x="2262" y="659"/>
                  </a:lnTo>
                  <a:lnTo>
                    <a:pt x="2264" y="659"/>
                  </a:lnTo>
                  <a:lnTo>
                    <a:pt x="2264" y="659"/>
                  </a:lnTo>
                  <a:lnTo>
                    <a:pt x="2290" y="651"/>
                  </a:lnTo>
                  <a:lnTo>
                    <a:pt x="2290" y="651"/>
                  </a:lnTo>
                  <a:lnTo>
                    <a:pt x="2292" y="651"/>
                  </a:lnTo>
                  <a:lnTo>
                    <a:pt x="2292" y="651"/>
                  </a:lnTo>
                  <a:lnTo>
                    <a:pt x="2316" y="645"/>
                  </a:lnTo>
                  <a:lnTo>
                    <a:pt x="2316" y="645"/>
                  </a:lnTo>
                  <a:lnTo>
                    <a:pt x="2320" y="643"/>
                  </a:lnTo>
                  <a:lnTo>
                    <a:pt x="2320" y="643"/>
                  </a:lnTo>
                  <a:lnTo>
                    <a:pt x="2344" y="637"/>
                  </a:lnTo>
                  <a:lnTo>
                    <a:pt x="2344" y="637"/>
                  </a:lnTo>
                  <a:lnTo>
                    <a:pt x="2348" y="637"/>
                  </a:lnTo>
                  <a:lnTo>
                    <a:pt x="2348" y="637"/>
                  </a:lnTo>
                  <a:lnTo>
                    <a:pt x="2372" y="631"/>
                  </a:lnTo>
                  <a:lnTo>
                    <a:pt x="2372" y="631"/>
                  </a:lnTo>
                  <a:lnTo>
                    <a:pt x="2374" y="631"/>
                  </a:lnTo>
                  <a:lnTo>
                    <a:pt x="2374" y="631"/>
                  </a:lnTo>
                  <a:lnTo>
                    <a:pt x="2396" y="625"/>
                  </a:lnTo>
                  <a:lnTo>
                    <a:pt x="2396" y="625"/>
                  </a:lnTo>
                  <a:lnTo>
                    <a:pt x="2398" y="625"/>
                  </a:lnTo>
                  <a:lnTo>
                    <a:pt x="2398" y="625"/>
                  </a:lnTo>
                  <a:lnTo>
                    <a:pt x="2420" y="621"/>
                  </a:lnTo>
                  <a:lnTo>
                    <a:pt x="2420" y="621"/>
                  </a:lnTo>
                  <a:lnTo>
                    <a:pt x="2424" y="619"/>
                  </a:lnTo>
                  <a:lnTo>
                    <a:pt x="2424" y="619"/>
                  </a:lnTo>
                  <a:lnTo>
                    <a:pt x="2444" y="615"/>
                  </a:lnTo>
                  <a:lnTo>
                    <a:pt x="2444" y="615"/>
                  </a:lnTo>
                  <a:lnTo>
                    <a:pt x="2448" y="615"/>
                  </a:lnTo>
                  <a:lnTo>
                    <a:pt x="2448" y="615"/>
                  </a:lnTo>
                  <a:lnTo>
                    <a:pt x="2468" y="611"/>
                  </a:lnTo>
                  <a:lnTo>
                    <a:pt x="2468" y="611"/>
                  </a:lnTo>
                  <a:lnTo>
                    <a:pt x="2474" y="611"/>
                  </a:lnTo>
                  <a:lnTo>
                    <a:pt x="2474" y="611"/>
                  </a:lnTo>
                  <a:lnTo>
                    <a:pt x="2492" y="607"/>
                  </a:lnTo>
                  <a:lnTo>
                    <a:pt x="2492" y="607"/>
                  </a:lnTo>
                  <a:lnTo>
                    <a:pt x="2498" y="607"/>
                  </a:lnTo>
                  <a:lnTo>
                    <a:pt x="2498" y="607"/>
                  </a:lnTo>
                  <a:lnTo>
                    <a:pt x="2512" y="605"/>
                  </a:lnTo>
                  <a:lnTo>
                    <a:pt x="2512" y="605"/>
                  </a:lnTo>
                  <a:lnTo>
                    <a:pt x="2518" y="605"/>
                  </a:lnTo>
                  <a:lnTo>
                    <a:pt x="2518" y="605"/>
                  </a:lnTo>
                  <a:lnTo>
                    <a:pt x="2536" y="601"/>
                  </a:lnTo>
                  <a:lnTo>
                    <a:pt x="2536" y="601"/>
                  </a:lnTo>
                  <a:lnTo>
                    <a:pt x="2542" y="601"/>
                  </a:lnTo>
                  <a:lnTo>
                    <a:pt x="2542" y="601"/>
                  </a:lnTo>
                  <a:lnTo>
                    <a:pt x="2558" y="599"/>
                  </a:lnTo>
                  <a:lnTo>
                    <a:pt x="2558" y="599"/>
                  </a:lnTo>
                  <a:lnTo>
                    <a:pt x="2560" y="599"/>
                  </a:lnTo>
                  <a:lnTo>
                    <a:pt x="2560" y="599"/>
                  </a:lnTo>
                  <a:lnTo>
                    <a:pt x="2578" y="599"/>
                  </a:lnTo>
                  <a:lnTo>
                    <a:pt x="2578" y="599"/>
                  </a:lnTo>
                  <a:lnTo>
                    <a:pt x="2584" y="597"/>
                  </a:lnTo>
                  <a:lnTo>
                    <a:pt x="2584" y="597"/>
                  </a:lnTo>
                  <a:lnTo>
                    <a:pt x="2600" y="597"/>
                  </a:lnTo>
                  <a:lnTo>
                    <a:pt x="2600" y="597"/>
                  </a:lnTo>
                  <a:lnTo>
                    <a:pt x="2604" y="597"/>
                  </a:lnTo>
                  <a:lnTo>
                    <a:pt x="2604" y="597"/>
                  </a:lnTo>
                  <a:lnTo>
                    <a:pt x="2618" y="597"/>
                  </a:lnTo>
                  <a:lnTo>
                    <a:pt x="2618" y="597"/>
                  </a:lnTo>
                  <a:lnTo>
                    <a:pt x="2622" y="597"/>
                  </a:lnTo>
                  <a:lnTo>
                    <a:pt x="2622" y="597"/>
                  </a:lnTo>
                  <a:lnTo>
                    <a:pt x="2638" y="597"/>
                  </a:lnTo>
                  <a:lnTo>
                    <a:pt x="2638" y="597"/>
                  </a:lnTo>
                  <a:lnTo>
                    <a:pt x="2642" y="597"/>
                  </a:lnTo>
                  <a:lnTo>
                    <a:pt x="2642" y="597"/>
                  </a:lnTo>
                  <a:lnTo>
                    <a:pt x="2658" y="597"/>
                  </a:lnTo>
                  <a:lnTo>
                    <a:pt x="2658" y="597"/>
                  </a:lnTo>
                  <a:lnTo>
                    <a:pt x="2660" y="597"/>
                  </a:lnTo>
                  <a:lnTo>
                    <a:pt x="2660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92" y="599"/>
                  </a:lnTo>
                  <a:lnTo>
                    <a:pt x="2692" y="599"/>
                  </a:lnTo>
                  <a:lnTo>
                    <a:pt x="2694" y="599"/>
                  </a:lnTo>
                  <a:lnTo>
                    <a:pt x="2694" y="599"/>
                  </a:lnTo>
                  <a:lnTo>
                    <a:pt x="2710" y="601"/>
                  </a:lnTo>
                  <a:lnTo>
                    <a:pt x="2710" y="601"/>
                  </a:lnTo>
                  <a:lnTo>
                    <a:pt x="2712" y="601"/>
                  </a:lnTo>
                  <a:lnTo>
                    <a:pt x="2712" y="601"/>
                  </a:lnTo>
                  <a:lnTo>
                    <a:pt x="2724" y="603"/>
                  </a:lnTo>
                  <a:lnTo>
                    <a:pt x="2724" y="603"/>
                  </a:lnTo>
                  <a:lnTo>
                    <a:pt x="2728" y="603"/>
                  </a:lnTo>
                  <a:lnTo>
                    <a:pt x="2728" y="603"/>
                  </a:lnTo>
                  <a:lnTo>
                    <a:pt x="2740" y="605"/>
                  </a:lnTo>
                  <a:lnTo>
                    <a:pt x="2740" y="605"/>
                  </a:lnTo>
                  <a:lnTo>
                    <a:pt x="2742" y="605"/>
                  </a:lnTo>
                  <a:lnTo>
                    <a:pt x="2742" y="605"/>
                  </a:lnTo>
                  <a:lnTo>
                    <a:pt x="2754" y="609"/>
                  </a:lnTo>
                  <a:lnTo>
                    <a:pt x="2754" y="609"/>
                  </a:lnTo>
                  <a:lnTo>
                    <a:pt x="2756" y="609"/>
                  </a:lnTo>
                  <a:lnTo>
                    <a:pt x="2756" y="609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70" y="613"/>
                  </a:lnTo>
                  <a:lnTo>
                    <a:pt x="2770" y="613"/>
                  </a:lnTo>
                  <a:lnTo>
                    <a:pt x="2780" y="615"/>
                  </a:lnTo>
                  <a:lnTo>
                    <a:pt x="2780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92" y="619"/>
                  </a:lnTo>
                  <a:lnTo>
                    <a:pt x="2792" y="619"/>
                  </a:lnTo>
                  <a:lnTo>
                    <a:pt x="2794" y="621"/>
                  </a:lnTo>
                  <a:lnTo>
                    <a:pt x="2794" y="621"/>
                  </a:lnTo>
                  <a:lnTo>
                    <a:pt x="2804" y="625"/>
                  </a:lnTo>
                  <a:lnTo>
                    <a:pt x="2804" y="625"/>
                  </a:lnTo>
                  <a:lnTo>
                    <a:pt x="2806" y="625"/>
                  </a:lnTo>
                  <a:lnTo>
                    <a:pt x="2806" y="625"/>
                  </a:lnTo>
                  <a:lnTo>
                    <a:pt x="2816" y="629"/>
                  </a:lnTo>
                  <a:lnTo>
                    <a:pt x="2816" y="629"/>
                  </a:lnTo>
                  <a:lnTo>
                    <a:pt x="2816" y="631"/>
                  </a:lnTo>
                  <a:lnTo>
                    <a:pt x="2816" y="631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8" y="635"/>
                  </a:lnTo>
                  <a:lnTo>
                    <a:pt x="2828" y="635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46" y="647"/>
                  </a:lnTo>
                  <a:lnTo>
                    <a:pt x="2846" y="647"/>
                  </a:lnTo>
                  <a:lnTo>
                    <a:pt x="2846" y="649"/>
                  </a:lnTo>
                  <a:lnTo>
                    <a:pt x="2846" y="64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</p:spTree>
    <p:extLst>
      <p:ext uri="{BB962C8B-B14F-4D97-AF65-F5344CB8AC3E}">
        <p14:creationId xmlns:p14="http://schemas.microsoft.com/office/powerpoint/2010/main" val="977046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4A455F3-5461-4591-A041-1CE4E63B3078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12160" y="771550"/>
            <a:ext cx="2808312" cy="3979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5472608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11B9BC-F6A2-4854-BD74-3CC92B9ABAE9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836430-19B8-4FE0-BA80-AADB6073DB3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1FBC38A-55D9-4FD1-99FB-468C4171E193}"/>
              </a:ext>
            </a:extLst>
          </p:cNvPr>
          <p:cNvGrpSpPr/>
          <p:nvPr userDrawn="1"/>
        </p:nvGrpSpPr>
        <p:grpSpPr>
          <a:xfrm rot="20150758">
            <a:off x="5946507" y="991823"/>
            <a:ext cx="481173" cy="506894"/>
            <a:chOff x="-612775" y="963613"/>
            <a:chExt cx="3444876" cy="36290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6A3D8CB0-983A-42F0-AE67-EBF5BC785C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3C736B56-B740-49F8-A537-B94B0669B9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C4B31056-C254-4BBD-95B5-D25C85E052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D6F3476E-D14E-4881-9FF0-710B3C2AAB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C8A9BF08-68F5-430C-831E-A5D83B22C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5A77EC58-9264-427F-B5BD-391D56FEC8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97AED82A-A378-4632-803C-C469942E1059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77BF6398-C1A3-41B5-9966-D57B8DD5D11F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9DEC7712-7FD3-4A1E-8BE8-A43638DF6E43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47DB0912-B9DD-41D0-83D1-423BAC0B8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0F12F32E-0B49-46B9-B3E5-C45593D53C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B2C64993-7BE5-434E-A513-F3F91310AD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7461" y="3075806"/>
            <a:ext cx="874054" cy="67723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838576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64F635F-45CA-4738-BD77-7F3BDD02B0E5}"/>
              </a:ext>
            </a:extLst>
          </p:cNvPr>
          <p:cNvSpPr/>
          <p:nvPr userDrawn="1"/>
        </p:nvSpPr>
        <p:spPr>
          <a:xfrm>
            <a:off x="0" y="0"/>
            <a:ext cx="9159213" cy="3219822"/>
          </a:xfrm>
          <a:prstGeom prst="rect">
            <a:avLst/>
          </a:prstGeom>
          <a:solidFill>
            <a:srgbClr val="DBF0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hand holding a book&#10;&#10;Description automatically generated">
            <a:extLst>
              <a:ext uri="{FF2B5EF4-FFF2-40B4-BE49-F238E27FC236}">
                <a16:creationId xmlns:a16="http://schemas.microsoft.com/office/drawing/2014/main" id="{3A8F4313-A5B0-4C3E-8354-4C944EF7EF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75" y="0"/>
            <a:ext cx="5838070" cy="3217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7423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A8F4F5-58B0-454E-9C11-FADC9F1B62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313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3235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B1D4BC-DE65-4265-9945-89E35DA7FA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3205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3368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6AB52C-7F45-4FA1-8DEC-83AD326FBC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3155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9488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E47CB51-5B72-4A0F-A408-5301574EC5F6}"/>
              </a:ext>
            </a:extLst>
          </p:cNvPr>
          <p:cNvSpPr/>
          <p:nvPr userDrawn="1"/>
        </p:nvSpPr>
        <p:spPr>
          <a:xfrm>
            <a:off x="0" y="0"/>
            <a:ext cx="9144000" cy="3219822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192B7A4-A805-4BC5-9968-192D8B8A4103}"/>
              </a:ext>
            </a:extLst>
          </p:cNvPr>
          <p:cNvSpPr/>
          <p:nvPr userDrawn="1"/>
        </p:nvSpPr>
        <p:spPr>
          <a:xfrm rot="1171162">
            <a:off x="4586766" y="-796928"/>
            <a:ext cx="5799197" cy="3241009"/>
          </a:xfrm>
          <a:prstGeom prst="ellipse">
            <a:avLst/>
          </a:prstGeom>
          <a:noFill/>
          <a:ln w="19050">
            <a:solidFill>
              <a:srgbClr val="486AE5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914776B8-7B03-4505-AEDF-84602B300845}"/>
              </a:ext>
            </a:extLst>
          </p:cNvPr>
          <p:cNvSpPr/>
          <p:nvPr userDrawn="1"/>
        </p:nvSpPr>
        <p:spPr>
          <a:xfrm>
            <a:off x="7711986" y="2252610"/>
            <a:ext cx="870719" cy="739880"/>
          </a:xfrm>
          <a:prstGeom prst="ellipse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2">
            <a:extLst>
              <a:ext uri="{FF2B5EF4-FFF2-40B4-BE49-F238E27FC236}">
                <a16:creationId xmlns:a16="http://schemas.microsoft.com/office/drawing/2014/main" id="{C8306C14-4AE4-4B0C-9BF0-7AD54AAF7134}"/>
              </a:ext>
            </a:extLst>
          </p:cNvPr>
          <p:cNvSpPr/>
          <p:nvPr userDrawn="1"/>
        </p:nvSpPr>
        <p:spPr>
          <a:xfrm>
            <a:off x="3856036" y="1490092"/>
            <a:ext cx="3451903" cy="1729729"/>
          </a:xfrm>
          <a:custGeom>
            <a:avLst/>
            <a:gdLst>
              <a:gd name="connsiteX0" fmla="*/ 0 w 3384376"/>
              <a:gd name="connsiteY0" fmla="*/ 1692188 h 3384376"/>
              <a:gd name="connsiteX1" fmla="*/ 1692188 w 3384376"/>
              <a:gd name="connsiteY1" fmla="*/ 0 h 3384376"/>
              <a:gd name="connsiteX2" fmla="*/ 3384376 w 3384376"/>
              <a:gd name="connsiteY2" fmla="*/ 1692188 h 3384376"/>
              <a:gd name="connsiteX3" fmla="*/ 1692188 w 3384376"/>
              <a:gd name="connsiteY3" fmla="*/ 3384376 h 3384376"/>
              <a:gd name="connsiteX4" fmla="*/ 0 w 3384376"/>
              <a:gd name="connsiteY4" fmla="*/ 1692188 h 3384376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814829"/>
              <a:gd name="connsiteX1" fmla="*/ 1692188 w 3384376"/>
              <a:gd name="connsiteY1" fmla="*/ 0 h 1814829"/>
              <a:gd name="connsiteX2" fmla="*/ 3384376 w 3384376"/>
              <a:gd name="connsiteY2" fmla="*/ 1692188 h 1814829"/>
              <a:gd name="connsiteX3" fmla="*/ 0 w 3384376"/>
              <a:gd name="connsiteY3" fmla="*/ 1692188 h 1814829"/>
              <a:gd name="connsiteX0" fmla="*/ 0 w 3384376"/>
              <a:gd name="connsiteY0" fmla="*/ 1692188 h 1692188"/>
              <a:gd name="connsiteX1" fmla="*/ 1692188 w 3384376"/>
              <a:gd name="connsiteY1" fmla="*/ 0 h 1692188"/>
              <a:gd name="connsiteX2" fmla="*/ 3384376 w 3384376"/>
              <a:gd name="connsiteY2" fmla="*/ 1692188 h 1692188"/>
              <a:gd name="connsiteX3" fmla="*/ 0 w 3384376"/>
              <a:gd name="connsiteY3" fmla="*/ 1692188 h 1692188"/>
              <a:gd name="connsiteX0" fmla="*/ 0 w 3384376"/>
              <a:gd name="connsiteY0" fmla="*/ 1692188 h 1693100"/>
              <a:gd name="connsiteX1" fmla="*/ 1692188 w 3384376"/>
              <a:gd name="connsiteY1" fmla="*/ 0 h 1693100"/>
              <a:gd name="connsiteX2" fmla="*/ 3384376 w 3384376"/>
              <a:gd name="connsiteY2" fmla="*/ 1692188 h 1693100"/>
              <a:gd name="connsiteX3" fmla="*/ 0 w 3384376"/>
              <a:gd name="connsiteY3" fmla="*/ 1692188 h 1693100"/>
              <a:gd name="connsiteX0" fmla="*/ 0 w 3384376"/>
              <a:gd name="connsiteY0" fmla="*/ 1692188 h 1710927"/>
              <a:gd name="connsiteX1" fmla="*/ 1692188 w 3384376"/>
              <a:gd name="connsiteY1" fmla="*/ 0 h 1710927"/>
              <a:gd name="connsiteX2" fmla="*/ 3384376 w 3384376"/>
              <a:gd name="connsiteY2" fmla="*/ 1692188 h 1710927"/>
              <a:gd name="connsiteX3" fmla="*/ 0 w 3384376"/>
              <a:gd name="connsiteY3" fmla="*/ 1692188 h 1710927"/>
              <a:gd name="connsiteX0" fmla="*/ 0 w 3384376"/>
              <a:gd name="connsiteY0" fmla="*/ 1692188 h 1695892"/>
              <a:gd name="connsiteX1" fmla="*/ 1692188 w 3384376"/>
              <a:gd name="connsiteY1" fmla="*/ 0 h 1695892"/>
              <a:gd name="connsiteX2" fmla="*/ 3384376 w 3384376"/>
              <a:gd name="connsiteY2" fmla="*/ 1692188 h 1695892"/>
              <a:gd name="connsiteX3" fmla="*/ 0 w 3384376"/>
              <a:gd name="connsiteY3" fmla="*/ 1692188 h 1695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4376" h="1695892">
                <a:moveTo>
                  <a:pt x="0" y="1692188"/>
                </a:moveTo>
                <a:cubicBezTo>
                  <a:pt x="0" y="757618"/>
                  <a:pt x="757618" y="0"/>
                  <a:pt x="1692188" y="0"/>
                </a:cubicBezTo>
                <a:cubicBezTo>
                  <a:pt x="2626758" y="0"/>
                  <a:pt x="3384376" y="757618"/>
                  <a:pt x="3384376" y="1692188"/>
                </a:cubicBezTo>
                <a:cubicBezTo>
                  <a:pt x="2967264" y="1697127"/>
                  <a:pt x="614541" y="1697128"/>
                  <a:pt x="0" y="1692188"/>
                </a:cubicBezTo>
                <a:close/>
              </a:path>
            </a:pathLst>
          </a:custGeom>
          <a:solidFill>
            <a:srgbClr val="69AE04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2">
            <a:extLst>
              <a:ext uri="{FF2B5EF4-FFF2-40B4-BE49-F238E27FC236}">
                <a16:creationId xmlns:a16="http://schemas.microsoft.com/office/drawing/2014/main" id="{9D3954BD-C8A0-4E3D-9812-39823FE08461}"/>
              </a:ext>
            </a:extLst>
          </p:cNvPr>
          <p:cNvSpPr/>
          <p:nvPr userDrawn="1"/>
        </p:nvSpPr>
        <p:spPr>
          <a:xfrm>
            <a:off x="0" y="915566"/>
            <a:ext cx="4598447" cy="2304256"/>
          </a:xfrm>
          <a:custGeom>
            <a:avLst/>
            <a:gdLst>
              <a:gd name="connsiteX0" fmla="*/ 0 w 3384376"/>
              <a:gd name="connsiteY0" fmla="*/ 1692188 h 3384376"/>
              <a:gd name="connsiteX1" fmla="*/ 1692188 w 3384376"/>
              <a:gd name="connsiteY1" fmla="*/ 0 h 3384376"/>
              <a:gd name="connsiteX2" fmla="*/ 3384376 w 3384376"/>
              <a:gd name="connsiteY2" fmla="*/ 1692188 h 3384376"/>
              <a:gd name="connsiteX3" fmla="*/ 1692188 w 3384376"/>
              <a:gd name="connsiteY3" fmla="*/ 3384376 h 3384376"/>
              <a:gd name="connsiteX4" fmla="*/ 0 w 3384376"/>
              <a:gd name="connsiteY4" fmla="*/ 1692188 h 3384376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814829"/>
              <a:gd name="connsiteX1" fmla="*/ 1692188 w 3384376"/>
              <a:gd name="connsiteY1" fmla="*/ 0 h 1814829"/>
              <a:gd name="connsiteX2" fmla="*/ 3384376 w 3384376"/>
              <a:gd name="connsiteY2" fmla="*/ 1692188 h 1814829"/>
              <a:gd name="connsiteX3" fmla="*/ 0 w 3384376"/>
              <a:gd name="connsiteY3" fmla="*/ 1692188 h 1814829"/>
              <a:gd name="connsiteX0" fmla="*/ 0 w 3384376"/>
              <a:gd name="connsiteY0" fmla="*/ 1692188 h 1692188"/>
              <a:gd name="connsiteX1" fmla="*/ 1692188 w 3384376"/>
              <a:gd name="connsiteY1" fmla="*/ 0 h 1692188"/>
              <a:gd name="connsiteX2" fmla="*/ 3384376 w 3384376"/>
              <a:gd name="connsiteY2" fmla="*/ 1692188 h 1692188"/>
              <a:gd name="connsiteX3" fmla="*/ 0 w 3384376"/>
              <a:gd name="connsiteY3" fmla="*/ 1692188 h 1692188"/>
              <a:gd name="connsiteX0" fmla="*/ 0 w 3384376"/>
              <a:gd name="connsiteY0" fmla="*/ 1692188 h 1693100"/>
              <a:gd name="connsiteX1" fmla="*/ 1692188 w 3384376"/>
              <a:gd name="connsiteY1" fmla="*/ 0 h 1693100"/>
              <a:gd name="connsiteX2" fmla="*/ 3384376 w 3384376"/>
              <a:gd name="connsiteY2" fmla="*/ 1692188 h 1693100"/>
              <a:gd name="connsiteX3" fmla="*/ 0 w 3384376"/>
              <a:gd name="connsiteY3" fmla="*/ 1692188 h 1693100"/>
              <a:gd name="connsiteX0" fmla="*/ 0 w 3384376"/>
              <a:gd name="connsiteY0" fmla="*/ 1692188 h 1710927"/>
              <a:gd name="connsiteX1" fmla="*/ 1692188 w 3384376"/>
              <a:gd name="connsiteY1" fmla="*/ 0 h 1710927"/>
              <a:gd name="connsiteX2" fmla="*/ 3384376 w 3384376"/>
              <a:gd name="connsiteY2" fmla="*/ 1692188 h 1710927"/>
              <a:gd name="connsiteX3" fmla="*/ 0 w 3384376"/>
              <a:gd name="connsiteY3" fmla="*/ 1692188 h 1710927"/>
              <a:gd name="connsiteX0" fmla="*/ 0 w 3384376"/>
              <a:gd name="connsiteY0" fmla="*/ 1692188 h 1695892"/>
              <a:gd name="connsiteX1" fmla="*/ 1692188 w 3384376"/>
              <a:gd name="connsiteY1" fmla="*/ 0 h 1695892"/>
              <a:gd name="connsiteX2" fmla="*/ 3384376 w 3384376"/>
              <a:gd name="connsiteY2" fmla="*/ 1692188 h 1695892"/>
              <a:gd name="connsiteX3" fmla="*/ 0 w 3384376"/>
              <a:gd name="connsiteY3" fmla="*/ 1692188 h 1695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4376" h="1695892">
                <a:moveTo>
                  <a:pt x="0" y="1692188"/>
                </a:moveTo>
                <a:cubicBezTo>
                  <a:pt x="0" y="757618"/>
                  <a:pt x="757618" y="0"/>
                  <a:pt x="1692188" y="0"/>
                </a:cubicBezTo>
                <a:cubicBezTo>
                  <a:pt x="2626758" y="0"/>
                  <a:pt x="3384376" y="757618"/>
                  <a:pt x="3384376" y="1692188"/>
                </a:cubicBezTo>
                <a:cubicBezTo>
                  <a:pt x="2967264" y="1697127"/>
                  <a:pt x="614541" y="1697128"/>
                  <a:pt x="0" y="1692188"/>
                </a:cubicBezTo>
                <a:close/>
              </a:path>
            </a:pathLst>
          </a:custGeom>
          <a:solidFill>
            <a:srgbClr val="50CFDA">
              <a:alpha val="2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202F465-B922-4840-91F9-FFFFA705B82A}"/>
              </a:ext>
            </a:extLst>
          </p:cNvPr>
          <p:cNvSpPr/>
          <p:nvPr userDrawn="1"/>
        </p:nvSpPr>
        <p:spPr>
          <a:xfrm rot="20811734">
            <a:off x="1101866" y="-505507"/>
            <a:ext cx="4958858" cy="2771367"/>
          </a:xfrm>
          <a:prstGeom prst="ellipse">
            <a:avLst/>
          </a:prstGeom>
          <a:noFill/>
          <a:ln w="19050">
            <a:solidFill>
              <a:srgbClr val="486AE5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0476227-494F-42E1-96DC-952D075A16CE}"/>
              </a:ext>
            </a:extLst>
          </p:cNvPr>
          <p:cNvGrpSpPr/>
          <p:nvPr userDrawn="1"/>
        </p:nvGrpSpPr>
        <p:grpSpPr>
          <a:xfrm>
            <a:off x="4023267" y="848657"/>
            <a:ext cx="643652" cy="520445"/>
            <a:chOff x="-2605087" y="5451475"/>
            <a:chExt cx="1443038" cy="1166813"/>
          </a:xfrm>
        </p:grpSpPr>
        <p:sp>
          <p:nvSpPr>
            <p:cNvPr id="20" name="Freeform 66">
              <a:extLst>
                <a:ext uri="{FF2B5EF4-FFF2-40B4-BE49-F238E27FC236}">
                  <a16:creationId xmlns:a16="http://schemas.microsoft.com/office/drawing/2014/main" id="{462513F3-CBAC-4CA9-AAD8-691FC0CD351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2427287" y="5764213"/>
              <a:ext cx="927100" cy="854075"/>
            </a:xfrm>
            <a:custGeom>
              <a:avLst/>
              <a:gdLst>
                <a:gd name="T0" fmla="*/ 55 w 584"/>
                <a:gd name="T1" fmla="*/ 0 h 538"/>
                <a:gd name="T2" fmla="*/ 24 w 584"/>
                <a:gd name="T3" fmla="*/ 10 h 538"/>
                <a:gd name="T4" fmla="*/ 5 w 584"/>
                <a:gd name="T5" fmla="*/ 34 h 538"/>
                <a:gd name="T6" fmla="*/ 0 w 584"/>
                <a:gd name="T7" fmla="*/ 371 h 538"/>
                <a:gd name="T8" fmla="*/ 5 w 584"/>
                <a:gd name="T9" fmla="*/ 391 h 538"/>
                <a:gd name="T10" fmla="*/ 24 w 584"/>
                <a:gd name="T11" fmla="*/ 416 h 538"/>
                <a:gd name="T12" fmla="*/ 55 w 584"/>
                <a:gd name="T13" fmla="*/ 426 h 538"/>
                <a:gd name="T14" fmla="*/ 209 w 584"/>
                <a:gd name="T15" fmla="*/ 448 h 538"/>
                <a:gd name="T16" fmla="*/ 195 w 584"/>
                <a:gd name="T17" fmla="*/ 512 h 538"/>
                <a:gd name="T18" fmla="*/ 153 w 584"/>
                <a:gd name="T19" fmla="*/ 514 h 538"/>
                <a:gd name="T20" fmla="*/ 144 w 584"/>
                <a:gd name="T21" fmla="*/ 526 h 538"/>
                <a:gd name="T22" fmla="*/ 148 w 584"/>
                <a:gd name="T23" fmla="*/ 534 h 538"/>
                <a:gd name="T24" fmla="*/ 426 w 584"/>
                <a:gd name="T25" fmla="*/ 538 h 538"/>
                <a:gd name="T26" fmla="*/ 435 w 584"/>
                <a:gd name="T27" fmla="*/ 534 h 538"/>
                <a:gd name="T28" fmla="*/ 440 w 584"/>
                <a:gd name="T29" fmla="*/ 526 h 538"/>
                <a:gd name="T30" fmla="*/ 431 w 584"/>
                <a:gd name="T31" fmla="*/ 514 h 538"/>
                <a:gd name="T32" fmla="*/ 389 w 584"/>
                <a:gd name="T33" fmla="*/ 512 h 538"/>
                <a:gd name="T34" fmla="*/ 374 w 584"/>
                <a:gd name="T35" fmla="*/ 448 h 538"/>
                <a:gd name="T36" fmla="*/ 528 w 584"/>
                <a:gd name="T37" fmla="*/ 426 h 538"/>
                <a:gd name="T38" fmla="*/ 560 w 584"/>
                <a:gd name="T39" fmla="*/ 416 h 538"/>
                <a:gd name="T40" fmla="*/ 579 w 584"/>
                <a:gd name="T41" fmla="*/ 391 h 538"/>
                <a:gd name="T42" fmla="*/ 584 w 584"/>
                <a:gd name="T43" fmla="*/ 55 h 538"/>
                <a:gd name="T44" fmla="*/ 579 w 584"/>
                <a:gd name="T45" fmla="*/ 34 h 538"/>
                <a:gd name="T46" fmla="*/ 560 w 584"/>
                <a:gd name="T47" fmla="*/ 10 h 538"/>
                <a:gd name="T48" fmla="*/ 528 w 584"/>
                <a:gd name="T49" fmla="*/ 0 h 538"/>
                <a:gd name="T50" fmla="*/ 25 w 584"/>
                <a:gd name="T51" fmla="*/ 55 h 538"/>
                <a:gd name="T52" fmla="*/ 30 w 584"/>
                <a:gd name="T53" fmla="*/ 39 h 538"/>
                <a:gd name="T54" fmla="*/ 44 w 584"/>
                <a:gd name="T55" fmla="*/ 28 h 538"/>
                <a:gd name="T56" fmla="*/ 528 w 584"/>
                <a:gd name="T57" fmla="*/ 26 h 538"/>
                <a:gd name="T58" fmla="*/ 540 w 584"/>
                <a:gd name="T59" fmla="*/ 28 h 538"/>
                <a:gd name="T60" fmla="*/ 554 w 584"/>
                <a:gd name="T61" fmla="*/ 39 h 538"/>
                <a:gd name="T62" fmla="*/ 559 w 584"/>
                <a:gd name="T63" fmla="*/ 55 h 538"/>
                <a:gd name="T64" fmla="*/ 25 w 584"/>
                <a:gd name="T65" fmla="*/ 55 h 538"/>
                <a:gd name="T66" fmla="*/ 227 w 584"/>
                <a:gd name="T67" fmla="*/ 492 h 538"/>
                <a:gd name="T68" fmla="*/ 237 w 584"/>
                <a:gd name="T69" fmla="*/ 426 h 538"/>
                <a:gd name="T70" fmla="*/ 349 w 584"/>
                <a:gd name="T71" fmla="*/ 448 h 538"/>
                <a:gd name="T72" fmla="*/ 362 w 584"/>
                <a:gd name="T73" fmla="*/ 512 h 538"/>
                <a:gd name="T74" fmla="*/ 559 w 584"/>
                <a:gd name="T75" fmla="*/ 371 h 538"/>
                <a:gd name="T76" fmla="*/ 556 w 584"/>
                <a:gd name="T77" fmla="*/ 382 h 538"/>
                <a:gd name="T78" fmla="*/ 545 w 584"/>
                <a:gd name="T79" fmla="*/ 395 h 538"/>
                <a:gd name="T80" fmla="*/ 528 w 584"/>
                <a:gd name="T81" fmla="*/ 400 h 538"/>
                <a:gd name="T82" fmla="*/ 49 w 584"/>
                <a:gd name="T83" fmla="*/ 400 h 538"/>
                <a:gd name="T84" fmla="*/ 34 w 584"/>
                <a:gd name="T85" fmla="*/ 391 h 538"/>
                <a:gd name="T86" fmla="*/ 25 w 584"/>
                <a:gd name="T87" fmla="*/ 375 h 538"/>
                <a:gd name="T88" fmla="*/ 559 w 584"/>
                <a:gd name="T89" fmla="*/ 367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84" h="538">
                  <a:moveTo>
                    <a:pt x="528" y="0"/>
                  </a:moveTo>
                  <a:lnTo>
                    <a:pt x="55" y="0"/>
                  </a:lnTo>
                  <a:lnTo>
                    <a:pt x="55" y="0"/>
                  </a:lnTo>
                  <a:lnTo>
                    <a:pt x="44" y="1"/>
                  </a:lnTo>
                  <a:lnTo>
                    <a:pt x="34" y="5"/>
                  </a:lnTo>
                  <a:lnTo>
                    <a:pt x="24" y="10"/>
                  </a:lnTo>
                  <a:lnTo>
                    <a:pt x="16" y="17"/>
                  </a:lnTo>
                  <a:lnTo>
                    <a:pt x="10" y="25"/>
                  </a:lnTo>
                  <a:lnTo>
                    <a:pt x="5" y="34"/>
                  </a:lnTo>
                  <a:lnTo>
                    <a:pt x="1" y="44"/>
                  </a:lnTo>
                  <a:lnTo>
                    <a:pt x="0" y="55"/>
                  </a:lnTo>
                  <a:lnTo>
                    <a:pt x="0" y="371"/>
                  </a:lnTo>
                  <a:lnTo>
                    <a:pt x="0" y="371"/>
                  </a:lnTo>
                  <a:lnTo>
                    <a:pt x="1" y="382"/>
                  </a:lnTo>
                  <a:lnTo>
                    <a:pt x="5" y="391"/>
                  </a:lnTo>
                  <a:lnTo>
                    <a:pt x="10" y="401"/>
                  </a:lnTo>
                  <a:lnTo>
                    <a:pt x="16" y="408"/>
                  </a:lnTo>
                  <a:lnTo>
                    <a:pt x="24" y="416"/>
                  </a:lnTo>
                  <a:lnTo>
                    <a:pt x="34" y="421"/>
                  </a:lnTo>
                  <a:lnTo>
                    <a:pt x="44" y="424"/>
                  </a:lnTo>
                  <a:lnTo>
                    <a:pt x="55" y="426"/>
                  </a:lnTo>
                  <a:lnTo>
                    <a:pt x="211" y="426"/>
                  </a:lnTo>
                  <a:lnTo>
                    <a:pt x="211" y="426"/>
                  </a:lnTo>
                  <a:lnTo>
                    <a:pt x="209" y="448"/>
                  </a:lnTo>
                  <a:lnTo>
                    <a:pt x="206" y="470"/>
                  </a:lnTo>
                  <a:lnTo>
                    <a:pt x="201" y="492"/>
                  </a:lnTo>
                  <a:lnTo>
                    <a:pt x="195" y="512"/>
                  </a:lnTo>
                  <a:lnTo>
                    <a:pt x="157" y="512"/>
                  </a:lnTo>
                  <a:lnTo>
                    <a:pt x="157" y="512"/>
                  </a:lnTo>
                  <a:lnTo>
                    <a:pt x="153" y="514"/>
                  </a:lnTo>
                  <a:lnTo>
                    <a:pt x="148" y="516"/>
                  </a:lnTo>
                  <a:lnTo>
                    <a:pt x="145" y="521"/>
                  </a:lnTo>
                  <a:lnTo>
                    <a:pt x="144" y="526"/>
                  </a:lnTo>
                  <a:lnTo>
                    <a:pt x="144" y="526"/>
                  </a:lnTo>
                  <a:lnTo>
                    <a:pt x="145" y="531"/>
                  </a:lnTo>
                  <a:lnTo>
                    <a:pt x="148" y="534"/>
                  </a:lnTo>
                  <a:lnTo>
                    <a:pt x="153" y="537"/>
                  </a:lnTo>
                  <a:lnTo>
                    <a:pt x="157" y="538"/>
                  </a:lnTo>
                  <a:lnTo>
                    <a:pt x="426" y="538"/>
                  </a:lnTo>
                  <a:lnTo>
                    <a:pt x="426" y="538"/>
                  </a:lnTo>
                  <a:lnTo>
                    <a:pt x="431" y="537"/>
                  </a:lnTo>
                  <a:lnTo>
                    <a:pt x="435" y="534"/>
                  </a:lnTo>
                  <a:lnTo>
                    <a:pt x="439" y="531"/>
                  </a:lnTo>
                  <a:lnTo>
                    <a:pt x="440" y="526"/>
                  </a:lnTo>
                  <a:lnTo>
                    <a:pt x="440" y="526"/>
                  </a:lnTo>
                  <a:lnTo>
                    <a:pt x="439" y="521"/>
                  </a:lnTo>
                  <a:lnTo>
                    <a:pt x="435" y="516"/>
                  </a:lnTo>
                  <a:lnTo>
                    <a:pt x="431" y="514"/>
                  </a:lnTo>
                  <a:lnTo>
                    <a:pt x="426" y="512"/>
                  </a:lnTo>
                  <a:lnTo>
                    <a:pt x="389" y="512"/>
                  </a:lnTo>
                  <a:lnTo>
                    <a:pt x="389" y="512"/>
                  </a:lnTo>
                  <a:lnTo>
                    <a:pt x="382" y="492"/>
                  </a:lnTo>
                  <a:lnTo>
                    <a:pt x="378" y="470"/>
                  </a:lnTo>
                  <a:lnTo>
                    <a:pt x="374" y="448"/>
                  </a:lnTo>
                  <a:lnTo>
                    <a:pt x="373" y="426"/>
                  </a:lnTo>
                  <a:lnTo>
                    <a:pt x="528" y="426"/>
                  </a:lnTo>
                  <a:lnTo>
                    <a:pt x="528" y="426"/>
                  </a:lnTo>
                  <a:lnTo>
                    <a:pt x="540" y="424"/>
                  </a:lnTo>
                  <a:lnTo>
                    <a:pt x="550" y="421"/>
                  </a:lnTo>
                  <a:lnTo>
                    <a:pt x="560" y="416"/>
                  </a:lnTo>
                  <a:lnTo>
                    <a:pt x="567" y="408"/>
                  </a:lnTo>
                  <a:lnTo>
                    <a:pt x="574" y="401"/>
                  </a:lnTo>
                  <a:lnTo>
                    <a:pt x="579" y="391"/>
                  </a:lnTo>
                  <a:lnTo>
                    <a:pt x="583" y="382"/>
                  </a:lnTo>
                  <a:lnTo>
                    <a:pt x="584" y="371"/>
                  </a:lnTo>
                  <a:lnTo>
                    <a:pt x="584" y="55"/>
                  </a:lnTo>
                  <a:lnTo>
                    <a:pt x="584" y="55"/>
                  </a:lnTo>
                  <a:lnTo>
                    <a:pt x="583" y="44"/>
                  </a:lnTo>
                  <a:lnTo>
                    <a:pt x="579" y="34"/>
                  </a:lnTo>
                  <a:lnTo>
                    <a:pt x="574" y="25"/>
                  </a:lnTo>
                  <a:lnTo>
                    <a:pt x="567" y="17"/>
                  </a:lnTo>
                  <a:lnTo>
                    <a:pt x="560" y="10"/>
                  </a:lnTo>
                  <a:lnTo>
                    <a:pt x="550" y="5"/>
                  </a:lnTo>
                  <a:lnTo>
                    <a:pt x="540" y="1"/>
                  </a:lnTo>
                  <a:lnTo>
                    <a:pt x="528" y="0"/>
                  </a:lnTo>
                  <a:lnTo>
                    <a:pt x="528" y="0"/>
                  </a:lnTo>
                  <a:close/>
                  <a:moveTo>
                    <a:pt x="25" y="55"/>
                  </a:moveTo>
                  <a:lnTo>
                    <a:pt x="25" y="55"/>
                  </a:lnTo>
                  <a:lnTo>
                    <a:pt x="25" y="49"/>
                  </a:lnTo>
                  <a:lnTo>
                    <a:pt x="28" y="44"/>
                  </a:lnTo>
                  <a:lnTo>
                    <a:pt x="30" y="39"/>
                  </a:lnTo>
                  <a:lnTo>
                    <a:pt x="34" y="34"/>
                  </a:lnTo>
                  <a:lnTo>
                    <a:pt x="39" y="31"/>
                  </a:lnTo>
                  <a:lnTo>
                    <a:pt x="44" y="28"/>
                  </a:lnTo>
                  <a:lnTo>
                    <a:pt x="49" y="26"/>
                  </a:lnTo>
                  <a:lnTo>
                    <a:pt x="55" y="26"/>
                  </a:lnTo>
                  <a:lnTo>
                    <a:pt x="528" y="26"/>
                  </a:lnTo>
                  <a:lnTo>
                    <a:pt x="528" y="26"/>
                  </a:lnTo>
                  <a:lnTo>
                    <a:pt x="534" y="26"/>
                  </a:lnTo>
                  <a:lnTo>
                    <a:pt x="540" y="28"/>
                  </a:lnTo>
                  <a:lnTo>
                    <a:pt x="545" y="31"/>
                  </a:lnTo>
                  <a:lnTo>
                    <a:pt x="550" y="34"/>
                  </a:lnTo>
                  <a:lnTo>
                    <a:pt x="554" y="39"/>
                  </a:lnTo>
                  <a:lnTo>
                    <a:pt x="556" y="44"/>
                  </a:lnTo>
                  <a:lnTo>
                    <a:pt x="559" y="49"/>
                  </a:lnTo>
                  <a:lnTo>
                    <a:pt x="559" y="55"/>
                  </a:lnTo>
                  <a:lnTo>
                    <a:pt x="559" y="342"/>
                  </a:lnTo>
                  <a:lnTo>
                    <a:pt x="25" y="342"/>
                  </a:lnTo>
                  <a:lnTo>
                    <a:pt x="25" y="55"/>
                  </a:lnTo>
                  <a:close/>
                  <a:moveTo>
                    <a:pt x="221" y="512"/>
                  </a:moveTo>
                  <a:lnTo>
                    <a:pt x="221" y="512"/>
                  </a:lnTo>
                  <a:lnTo>
                    <a:pt x="227" y="492"/>
                  </a:lnTo>
                  <a:lnTo>
                    <a:pt x="232" y="470"/>
                  </a:lnTo>
                  <a:lnTo>
                    <a:pt x="234" y="448"/>
                  </a:lnTo>
                  <a:lnTo>
                    <a:pt x="237" y="426"/>
                  </a:lnTo>
                  <a:lnTo>
                    <a:pt x="347" y="426"/>
                  </a:lnTo>
                  <a:lnTo>
                    <a:pt x="347" y="426"/>
                  </a:lnTo>
                  <a:lnTo>
                    <a:pt x="349" y="448"/>
                  </a:lnTo>
                  <a:lnTo>
                    <a:pt x="352" y="470"/>
                  </a:lnTo>
                  <a:lnTo>
                    <a:pt x="357" y="492"/>
                  </a:lnTo>
                  <a:lnTo>
                    <a:pt x="362" y="512"/>
                  </a:lnTo>
                  <a:lnTo>
                    <a:pt x="221" y="512"/>
                  </a:lnTo>
                  <a:close/>
                  <a:moveTo>
                    <a:pt x="559" y="371"/>
                  </a:moveTo>
                  <a:lnTo>
                    <a:pt x="559" y="371"/>
                  </a:lnTo>
                  <a:lnTo>
                    <a:pt x="559" y="371"/>
                  </a:lnTo>
                  <a:lnTo>
                    <a:pt x="559" y="375"/>
                  </a:lnTo>
                  <a:lnTo>
                    <a:pt x="556" y="382"/>
                  </a:lnTo>
                  <a:lnTo>
                    <a:pt x="554" y="386"/>
                  </a:lnTo>
                  <a:lnTo>
                    <a:pt x="550" y="391"/>
                  </a:lnTo>
                  <a:lnTo>
                    <a:pt x="545" y="395"/>
                  </a:lnTo>
                  <a:lnTo>
                    <a:pt x="540" y="397"/>
                  </a:lnTo>
                  <a:lnTo>
                    <a:pt x="534" y="400"/>
                  </a:lnTo>
                  <a:lnTo>
                    <a:pt x="528" y="400"/>
                  </a:lnTo>
                  <a:lnTo>
                    <a:pt x="55" y="400"/>
                  </a:lnTo>
                  <a:lnTo>
                    <a:pt x="55" y="400"/>
                  </a:lnTo>
                  <a:lnTo>
                    <a:pt x="49" y="400"/>
                  </a:lnTo>
                  <a:lnTo>
                    <a:pt x="44" y="397"/>
                  </a:lnTo>
                  <a:lnTo>
                    <a:pt x="39" y="395"/>
                  </a:lnTo>
                  <a:lnTo>
                    <a:pt x="34" y="391"/>
                  </a:lnTo>
                  <a:lnTo>
                    <a:pt x="30" y="386"/>
                  </a:lnTo>
                  <a:lnTo>
                    <a:pt x="28" y="382"/>
                  </a:lnTo>
                  <a:lnTo>
                    <a:pt x="25" y="375"/>
                  </a:lnTo>
                  <a:lnTo>
                    <a:pt x="25" y="371"/>
                  </a:lnTo>
                  <a:lnTo>
                    <a:pt x="25" y="367"/>
                  </a:lnTo>
                  <a:lnTo>
                    <a:pt x="559" y="367"/>
                  </a:lnTo>
                  <a:lnTo>
                    <a:pt x="559" y="371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67">
              <a:extLst>
                <a:ext uri="{FF2B5EF4-FFF2-40B4-BE49-F238E27FC236}">
                  <a16:creationId xmlns:a16="http://schemas.microsoft.com/office/drawing/2014/main" id="{82EC3BA1-F8C5-49FE-8546-69028D81D89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144712" y="6034088"/>
              <a:ext cx="179388" cy="31750"/>
            </a:xfrm>
            <a:custGeom>
              <a:avLst/>
              <a:gdLst>
                <a:gd name="T0" fmla="*/ 12 w 113"/>
                <a:gd name="T1" fmla="*/ 20 h 20"/>
                <a:gd name="T2" fmla="*/ 12 w 113"/>
                <a:gd name="T3" fmla="*/ 20 h 20"/>
                <a:gd name="T4" fmla="*/ 101 w 113"/>
                <a:gd name="T5" fmla="*/ 20 h 20"/>
                <a:gd name="T6" fmla="*/ 101 w 113"/>
                <a:gd name="T7" fmla="*/ 20 h 20"/>
                <a:gd name="T8" fmla="*/ 105 w 113"/>
                <a:gd name="T9" fmla="*/ 18 h 20"/>
                <a:gd name="T10" fmla="*/ 109 w 113"/>
                <a:gd name="T11" fmla="*/ 16 h 20"/>
                <a:gd name="T12" fmla="*/ 112 w 113"/>
                <a:gd name="T13" fmla="*/ 14 h 20"/>
                <a:gd name="T14" fmla="*/ 113 w 113"/>
                <a:gd name="T15" fmla="*/ 10 h 20"/>
                <a:gd name="T16" fmla="*/ 113 w 113"/>
                <a:gd name="T17" fmla="*/ 10 h 20"/>
                <a:gd name="T18" fmla="*/ 112 w 113"/>
                <a:gd name="T19" fmla="*/ 5 h 20"/>
                <a:gd name="T20" fmla="*/ 109 w 113"/>
                <a:gd name="T21" fmla="*/ 3 h 20"/>
                <a:gd name="T22" fmla="*/ 105 w 113"/>
                <a:gd name="T23" fmla="*/ 0 h 20"/>
                <a:gd name="T24" fmla="*/ 99 w 113"/>
                <a:gd name="T25" fmla="*/ 0 h 20"/>
                <a:gd name="T26" fmla="*/ 99 w 113"/>
                <a:gd name="T27" fmla="*/ 0 h 20"/>
                <a:gd name="T28" fmla="*/ 56 w 113"/>
                <a:gd name="T29" fmla="*/ 0 h 20"/>
                <a:gd name="T30" fmla="*/ 56 w 113"/>
                <a:gd name="T31" fmla="*/ 0 h 20"/>
                <a:gd name="T32" fmla="*/ 56 w 113"/>
                <a:gd name="T33" fmla="*/ 0 h 20"/>
                <a:gd name="T34" fmla="*/ 56 w 113"/>
                <a:gd name="T35" fmla="*/ 0 h 20"/>
                <a:gd name="T36" fmla="*/ 12 w 113"/>
                <a:gd name="T37" fmla="*/ 0 h 20"/>
                <a:gd name="T38" fmla="*/ 12 w 113"/>
                <a:gd name="T39" fmla="*/ 0 h 20"/>
                <a:gd name="T40" fmla="*/ 8 w 113"/>
                <a:gd name="T41" fmla="*/ 0 h 20"/>
                <a:gd name="T42" fmla="*/ 3 w 113"/>
                <a:gd name="T43" fmla="*/ 3 h 20"/>
                <a:gd name="T44" fmla="*/ 0 w 113"/>
                <a:gd name="T45" fmla="*/ 5 h 20"/>
                <a:gd name="T46" fmla="*/ 0 w 113"/>
                <a:gd name="T47" fmla="*/ 9 h 20"/>
                <a:gd name="T48" fmla="*/ 0 w 113"/>
                <a:gd name="T49" fmla="*/ 9 h 20"/>
                <a:gd name="T50" fmla="*/ 0 w 113"/>
                <a:gd name="T51" fmla="*/ 14 h 20"/>
                <a:gd name="T52" fmla="*/ 3 w 113"/>
                <a:gd name="T53" fmla="*/ 16 h 20"/>
                <a:gd name="T54" fmla="*/ 6 w 113"/>
                <a:gd name="T55" fmla="*/ 18 h 20"/>
                <a:gd name="T56" fmla="*/ 12 w 113"/>
                <a:gd name="T57" fmla="*/ 20 h 20"/>
                <a:gd name="T58" fmla="*/ 12 w 113"/>
                <a:gd name="T5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13" h="20">
                  <a:moveTo>
                    <a:pt x="12" y="20"/>
                  </a:moveTo>
                  <a:lnTo>
                    <a:pt x="12" y="20"/>
                  </a:lnTo>
                  <a:lnTo>
                    <a:pt x="101" y="20"/>
                  </a:lnTo>
                  <a:lnTo>
                    <a:pt x="101" y="20"/>
                  </a:lnTo>
                  <a:lnTo>
                    <a:pt x="105" y="18"/>
                  </a:lnTo>
                  <a:lnTo>
                    <a:pt x="109" y="16"/>
                  </a:lnTo>
                  <a:lnTo>
                    <a:pt x="112" y="14"/>
                  </a:lnTo>
                  <a:lnTo>
                    <a:pt x="113" y="10"/>
                  </a:lnTo>
                  <a:lnTo>
                    <a:pt x="113" y="10"/>
                  </a:lnTo>
                  <a:lnTo>
                    <a:pt x="112" y="5"/>
                  </a:lnTo>
                  <a:lnTo>
                    <a:pt x="109" y="3"/>
                  </a:lnTo>
                  <a:lnTo>
                    <a:pt x="105" y="0"/>
                  </a:lnTo>
                  <a:lnTo>
                    <a:pt x="99" y="0"/>
                  </a:lnTo>
                  <a:lnTo>
                    <a:pt x="99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14"/>
                  </a:lnTo>
                  <a:lnTo>
                    <a:pt x="3" y="16"/>
                  </a:lnTo>
                  <a:lnTo>
                    <a:pt x="6" y="18"/>
                  </a:lnTo>
                  <a:lnTo>
                    <a:pt x="12" y="20"/>
                  </a:lnTo>
                  <a:lnTo>
                    <a:pt x="12" y="2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68">
              <a:extLst>
                <a:ext uri="{FF2B5EF4-FFF2-40B4-BE49-F238E27FC236}">
                  <a16:creationId xmlns:a16="http://schemas.microsoft.com/office/drawing/2014/main" id="{C23066F0-F745-469C-BC9D-ACC22DB5345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144712" y="6108700"/>
              <a:ext cx="180975" cy="31750"/>
            </a:xfrm>
            <a:custGeom>
              <a:avLst/>
              <a:gdLst>
                <a:gd name="T0" fmla="*/ 45 w 114"/>
                <a:gd name="T1" fmla="*/ 20 h 20"/>
                <a:gd name="T2" fmla="*/ 45 w 114"/>
                <a:gd name="T3" fmla="*/ 20 h 20"/>
                <a:gd name="T4" fmla="*/ 99 w 114"/>
                <a:gd name="T5" fmla="*/ 20 h 20"/>
                <a:gd name="T6" fmla="*/ 99 w 114"/>
                <a:gd name="T7" fmla="*/ 20 h 20"/>
                <a:gd name="T8" fmla="*/ 104 w 114"/>
                <a:gd name="T9" fmla="*/ 19 h 20"/>
                <a:gd name="T10" fmla="*/ 104 w 114"/>
                <a:gd name="T11" fmla="*/ 19 h 20"/>
                <a:gd name="T12" fmla="*/ 108 w 114"/>
                <a:gd name="T13" fmla="*/ 19 h 20"/>
                <a:gd name="T14" fmla="*/ 112 w 114"/>
                <a:gd name="T15" fmla="*/ 17 h 20"/>
                <a:gd name="T16" fmla="*/ 113 w 114"/>
                <a:gd name="T17" fmla="*/ 14 h 20"/>
                <a:gd name="T18" fmla="*/ 114 w 114"/>
                <a:gd name="T19" fmla="*/ 9 h 20"/>
                <a:gd name="T20" fmla="*/ 114 w 114"/>
                <a:gd name="T21" fmla="*/ 9 h 20"/>
                <a:gd name="T22" fmla="*/ 113 w 114"/>
                <a:gd name="T23" fmla="*/ 6 h 20"/>
                <a:gd name="T24" fmla="*/ 112 w 114"/>
                <a:gd name="T25" fmla="*/ 3 h 20"/>
                <a:gd name="T26" fmla="*/ 108 w 114"/>
                <a:gd name="T27" fmla="*/ 1 h 20"/>
                <a:gd name="T28" fmla="*/ 103 w 114"/>
                <a:gd name="T29" fmla="*/ 1 h 20"/>
                <a:gd name="T30" fmla="*/ 103 w 114"/>
                <a:gd name="T31" fmla="*/ 1 h 20"/>
                <a:gd name="T32" fmla="*/ 58 w 114"/>
                <a:gd name="T33" fmla="*/ 0 h 20"/>
                <a:gd name="T34" fmla="*/ 58 w 114"/>
                <a:gd name="T35" fmla="*/ 0 h 20"/>
                <a:gd name="T36" fmla="*/ 58 w 114"/>
                <a:gd name="T37" fmla="*/ 0 h 20"/>
                <a:gd name="T38" fmla="*/ 12 w 114"/>
                <a:gd name="T39" fmla="*/ 0 h 20"/>
                <a:gd name="T40" fmla="*/ 12 w 114"/>
                <a:gd name="T41" fmla="*/ 0 h 20"/>
                <a:gd name="T42" fmla="*/ 6 w 114"/>
                <a:gd name="T43" fmla="*/ 1 h 20"/>
                <a:gd name="T44" fmla="*/ 3 w 114"/>
                <a:gd name="T45" fmla="*/ 3 h 20"/>
                <a:gd name="T46" fmla="*/ 0 w 114"/>
                <a:gd name="T47" fmla="*/ 6 h 20"/>
                <a:gd name="T48" fmla="*/ 0 w 114"/>
                <a:gd name="T49" fmla="*/ 9 h 20"/>
                <a:gd name="T50" fmla="*/ 0 w 114"/>
                <a:gd name="T51" fmla="*/ 9 h 20"/>
                <a:gd name="T52" fmla="*/ 0 w 114"/>
                <a:gd name="T53" fmla="*/ 14 h 20"/>
                <a:gd name="T54" fmla="*/ 3 w 114"/>
                <a:gd name="T55" fmla="*/ 17 h 20"/>
                <a:gd name="T56" fmla="*/ 6 w 114"/>
                <a:gd name="T57" fmla="*/ 19 h 20"/>
                <a:gd name="T58" fmla="*/ 12 w 114"/>
                <a:gd name="T59" fmla="*/ 20 h 20"/>
                <a:gd name="T60" fmla="*/ 12 w 114"/>
                <a:gd name="T61" fmla="*/ 20 h 20"/>
                <a:gd name="T62" fmla="*/ 45 w 114"/>
                <a:gd name="T63" fmla="*/ 20 h 20"/>
                <a:gd name="T64" fmla="*/ 45 w 114"/>
                <a:gd name="T6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4" h="20">
                  <a:moveTo>
                    <a:pt x="45" y="20"/>
                  </a:moveTo>
                  <a:lnTo>
                    <a:pt x="45" y="20"/>
                  </a:lnTo>
                  <a:lnTo>
                    <a:pt x="99" y="20"/>
                  </a:lnTo>
                  <a:lnTo>
                    <a:pt x="99" y="20"/>
                  </a:lnTo>
                  <a:lnTo>
                    <a:pt x="104" y="19"/>
                  </a:lnTo>
                  <a:lnTo>
                    <a:pt x="104" y="19"/>
                  </a:lnTo>
                  <a:lnTo>
                    <a:pt x="108" y="19"/>
                  </a:lnTo>
                  <a:lnTo>
                    <a:pt x="112" y="17"/>
                  </a:lnTo>
                  <a:lnTo>
                    <a:pt x="113" y="14"/>
                  </a:lnTo>
                  <a:lnTo>
                    <a:pt x="114" y="9"/>
                  </a:lnTo>
                  <a:lnTo>
                    <a:pt x="114" y="9"/>
                  </a:lnTo>
                  <a:lnTo>
                    <a:pt x="113" y="6"/>
                  </a:lnTo>
                  <a:lnTo>
                    <a:pt x="112" y="3"/>
                  </a:lnTo>
                  <a:lnTo>
                    <a:pt x="108" y="1"/>
                  </a:lnTo>
                  <a:lnTo>
                    <a:pt x="103" y="1"/>
                  </a:lnTo>
                  <a:lnTo>
                    <a:pt x="103" y="1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14"/>
                  </a:lnTo>
                  <a:lnTo>
                    <a:pt x="3" y="17"/>
                  </a:lnTo>
                  <a:lnTo>
                    <a:pt x="6" y="19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45" y="20"/>
                  </a:lnTo>
                  <a:lnTo>
                    <a:pt x="45" y="2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69">
              <a:extLst>
                <a:ext uri="{FF2B5EF4-FFF2-40B4-BE49-F238E27FC236}">
                  <a16:creationId xmlns:a16="http://schemas.microsoft.com/office/drawing/2014/main" id="{8F5D42B7-6F58-4F19-82B4-000C22B8AD1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2322512" y="5953125"/>
              <a:ext cx="447675" cy="273050"/>
            </a:xfrm>
            <a:custGeom>
              <a:avLst/>
              <a:gdLst>
                <a:gd name="T0" fmla="*/ 248 w 282"/>
                <a:gd name="T1" fmla="*/ 168 h 172"/>
                <a:gd name="T2" fmla="*/ 264 w 282"/>
                <a:gd name="T3" fmla="*/ 167 h 172"/>
                <a:gd name="T4" fmla="*/ 274 w 282"/>
                <a:gd name="T5" fmla="*/ 161 h 172"/>
                <a:gd name="T6" fmla="*/ 280 w 282"/>
                <a:gd name="T7" fmla="*/ 151 h 172"/>
                <a:gd name="T8" fmla="*/ 282 w 282"/>
                <a:gd name="T9" fmla="*/ 135 h 172"/>
                <a:gd name="T10" fmla="*/ 282 w 282"/>
                <a:gd name="T11" fmla="*/ 29 h 172"/>
                <a:gd name="T12" fmla="*/ 281 w 282"/>
                <a:gd name="T13" fmla="*/ 22 h 172"/>
                <a:gd name="T14" fmla="*/ 277 w 282"/>
                <a:gd name="T15" fmla="*/ 11 h 172"/>
                <a:gd name="T16" fmla="*/ 270 w 282"/>
                <a:gd name="T17" fmla="*/ 3 h 172"/>
                <a:gd name="T18" fmla="*/ 259 w 282"/>
                <a:gd name="T19" fmla="*/ 0 h 172"/>
                <a:gd name="T20" fmla="*/ 252 w 282"/>
                <a:gd name="T21" fmla="*/ 0 h 172"/>
                <a:gd name="T22" fmla="*/ 29 w 282"/>
                <a:gd name="T23" fmla="*/ 0 h 172"/>
                <a:gd name="T24" fmla="*/ 17 w 282"/>
                <a:gd name="T25" fmla="*/ 1 h 172"/>
                <a:gd name="T26" fmla="*/ 7 w 282"/>
                <a:gd name="T27" fmla="*/ 7 h 172"/>
                <a:gd name="T28" fmla="*/ 1 w 282"/>
                <a:gd name="T29" fmla="*/ 16 h 172"/>
                <a:gd name="T30" fmla="*/ 0 w 282"/>
                <a:gd name="T31" fmla="*/ 29 h 172"/>
                <a:gd name="T32" fmla="*/ 0 w 282"/>
                <a:gd name="T33" fmla="*/ 139 h 172"/>
                <a:gd name="T34" fmla="*/ 0 w 282"/>
                <a:gd name="T35" fmla="*/ 146 h 172"/>
                <a:gd name="T36" fmla="*/ 3 w 282"/>
                <a:gd name="T37" fmla="*/ 157 h 172"/>
                <a:gd name="T38" fmla="*/ 11 w 282"/>
                <a:gd name="T39" fmla="*/ 165 h 172"/>
                <a:gd name="T40" fmla="*/ 23 w 282"/>
                <a:gd name="T41" fmla="*/ 168 h 172"/>
                <a:gd name="T42" fmla="*/ 30 w 282"/>
                <a:gd name="T43" fmla="*/ 168 h 172"/>
                <a:gd name="T44" fmla="*/ 248 w 282"/>
                <a:gd name="T45" fmla="*/ 168 h 172"/>
                <a:gd name="T46" fmla="*/ 142 w 282"/>
                <a:gd name="T47" fmla="*/ 172 h 172"/>
                <a:gd name="T48" fmla="*/ 30 w 282"/>
                <a:gd name="T49" fmla="*/ 149 h 172"/>
                <a:gd name="T50" fmla="*/ 22 w 282"/>
                <a:gd name="T51" fmla="*/ 148 h 172"/>
                <a:gd name="T52" fmla="*/ 19 w 282"/>
                <a:gd name="T53" fmla="*/ 138 h 172"/>
                <a:gd name="T54" fmla="*/ 19 w 282"/>
                <a:gd name="T55" fmla="*/ 29 h 172"/>
                <a:gd name="T56" fmla="*/ 19 w 282"/>
                <a:gd name="T57" fmla="*/ 24 h 172"/>
                <a:gd name="T58" fmla="*/ 24 w 282"/>
                <a:gd name="T59" fmla="*/ 19 h 172"/>
                <a:gd name="T60" fmla="*/ 30 w 282"/>
                <a:gd name="T61" fmla="*/ 19 h 172"/>
                <a:gd name="T62" fmla="*/ 250 w 282"/>
                <a:gd name="T63" fmla="*/ 19 h 172"/>
                <a:gd name="T64" fmla="*/ 260 w 282"/>
                <a:gd name="T65" fmla="*/ 21 h 172"/>
                <a:gd name="T66" fmla="*/ 261 w 282"/>
                <a:gd name="T67" fmla="*/ 30 h 172"/>
                <a:gd name="T68" fmla="*/ 261 w 282"/>
                <a:gd name="T69" fmla="*/ 137 h 172"/>
                <a:gd name="T70" fmla="*/ 261 w 282"/>
                <a:gd name="T71" fmla="*/ 144 h 172"/>
                <a:gd name="T72" fmla="*/ 257 w 282"/>
                <a:gd name="T73" fmla="*/ 149 h 172"/>
                <a:gd name="T74" fmla="*/ 250 w 282"/>
                <a:gd name="T75" fmla="*/ 149 h 172"/>
                <a:gd name="T76" fmla="*/ 140 w 282"/>
                <a:gd name="T77" fmla="*/ 149 h 172"/>
                <a:gd name="T78" fmla="*/ 30 w 282"/>
                <a:gd name="T79" fmla="*/ 149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82" h="172">
                  <a:moveTo>
                    <a:pt x="248" y="168"/>
                  </a:moveTo>
                  <a:lnTo>
                    <a:pt x="248" y="168"/>
                  </a:lnTo>
                  <a:lnTo>
                    <a:pt x="257" y="168"/>
                  </a:lnTo>
                  <a:lnTo>
                    <a:pt x="264" y="167"/>
                  </a:lnTo>
                  <a:lnTo>
                    <a:pt x="270" y="165"/>
                  </a:lnTo>
                  <a:lnTo>
                    <a:pt x="274" y="161"/>
                  </a:lnTo>
                  <a:lnTo>
                    <a:pt x="277" y="157"/>
                  </a:lnTo>
                  <a:lnTo>
                    <a:pt x="280" y="151"/>
                  </a:lnTo>
                  <a:lnTo>
                    <a:pt x="281" y="144"/>
                  </a:lnTo>
                  <a:lnTo>
                    <a:pt x="282" y="135"/>
                  </a:lnTo>
                  <a:lnTo>
                    <a:pt x="282" y="135"/>
                  </a:lnTo>
                  <a:lnTo>
                    <a:pt x="282" y="29"/>
                  </a:lnTo>
                  <a:lnTo>
                    <a:pt x="282" y="29"/>
                  </a:lnTo>
                  <a:lnTo>
                    <a:pt x="281" y="22"/>
                  </a:lnTo>
                  <a:lnTo>
                    <a:pt x="280" y="16"/>
                  </a:lnTo>
                  <a:lnTo>
                    <a:pt x="277" y="11"/>
                  </a:lnTo>
                  <a:lnTo>
                    <a:pt x="274" y="7"/>
                  </a:lnTo>
                  <a:lnTo>
                    <a:pt x="270" y="3"/>
                  </a:lnTo>
                  <a:lnTo>
                    <a:pt x="265" y="1"/>
                  </a:lnTo>
                  <a:lnTo>
                    <a:pt x="259" y="0"/>
                  </a:lnTo>
                  <a:lnTo>
                    <a:pt x="252" y="0"/>
                  </a:lnTo>
                  <a:lnTo>
                    <a:pt x="252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3" y="0"/>
                  </a:lnTo>
                  <a:lnTo>
                    <a:pt x="17" y="1"/>
                  </a:lnTo>
                  <a:lnTo>
                    <a:pt x="11" y="3"/>
                  </a:lnTo>
                  <a:lnTo>
                    <a:pt x="7" y="7"/>
                  </a:lnTo>
                  <a:lnTo>
                    <a:pt x="3" y="11"/>
                  </a:lnTo>
                  <a:lnTo>
                    <a:pt x="1" y="16"/>
                  </a:lnTo>
                  <a:lnTo>
                    <a:pt x="0" y="22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139"/>
                  </a:lnTo>
                  <a:lnTo>
                    <a:pt x="0" y="139"/>
                  </a:lnTo>
                  <a:lnTo>
                    <a:pt x="0" y="146"/>
                  </a:lnTo>
                  <a:lnTo>
                    <a:pt x="1" y="153"/>
                  </a:lnTo>
                  <a:lnTo>
                    <a:pt x="3" y="157"/>
                  </a:lnTo>
                  <a:lnTo>
                    <a:pt x="7" y="161"/>
                  </a:lnTo>
                  <a:lnTo>
                    <a:pt x="11" y="165"/>
                  </a:lnTo>
                  <a:lnTo>
                    <a:pt x="17" y="167"/>
                  </a:lnTo>
                  <a:lnTo>
                    <a:pt x="23" y="168"/>
                  </a:lnTo>
                  <a:lnTo>
                    <a:pt x="30" y="168"/>
                  </a:lnTo>
                  <a:lnTo>
                    <a:pt x="30" y="168"/>
                  </a:lnTo>
                  <a:lnTo>
                    <a:pt x="248" y="168"/>
                  </a:lnTo>
                  <a:lnTo>
                    <a:pt x="248" y="168"/>
                  </a:lnTo>
                  <a:close/>
                  <a:moveTo>
                    <a:pt x="142" y="172"/>
                  </a:moveTo>
                  <a:lnTo>
                    <a:pt x="142" y="172"/>
                  </a:lnTo>
                  <a:close/>
                  <a:moveTo>
                    <a:pt x="30" y="149"/>
                  </a:moveTo>
                  <a:lnTo>
                    <a:pt x="30" y="149"/>
                  </a:lnTo>
                  <a:lnTo>
                    <a:pt x="24" y="149"/>
                  </a:lnTo>
                  <a:lnTo>
                    <a:pt x="22" y="148"/>
                  </a:lnTo>
                  <a:lnTo>
                    <a:pt x="19" y="144"/>
                  </a:lnTo>
                  <a:lnTo>
                    <a:pt x="19" y="138"/>
                  </a:lnTo>
                  <a:lnTo>
                    <a:pt x="19" y="138"/>
                  </a:lnTo>
                  <a:lnTo>
                    <a:pt x="19" y="29"/>
                  </a:lnTo>
                  <a:lnTo>
                    <a:pt x="19" y="29"/>
                  </a:lnTo>
                  <a:lnTo>
                    <a:pt x="19" y="24"/>
                  </a:lnTo>
                  <a:lnTo>
                    <a:pt x="22" y="21"/>
                  </a:lnTo>
                  <a:lnTo>
                    <a:pt x="24" y="19"/>
                  </a:lnTo>
                  <a:lnTo>
                    <a:pt x="30" y="19"/>
                  </a:lnTo>
                  <a:lnTo>
                    <a:pt x="30" y="19"/>
                  </a:lnTo>
                  <a:lnTo>
                    <a:pt x="250" y="19"/>
                  </a:lnTo>
                  <a:lnTo>
                    <a:pt x="250" y="19"/>
                  </a:lnTo>
                  <a:lnTo>
                    <a:pt x="257" y="19"/>
                  </a:lnTo>
                  <a:lnTo>
                    <a:pt x="260" y="21"/>
                  </a:lnTo>
                  <a:lnTo>
                    <a:pt x="261" y="24"/>
                  </a:lnTo>
                  <a:lnTo>
                    <a:pt x="261" y="30"/>
                  </a:lnTo>
                  <a:lnTo>
                    <a:pt x="261" y="30"/>
                  </a:lnTo>
                  <a:lnTo>
                    <a:pt x="261" y="137"/>
                  </a:lnTo>
                  <a:lnTo>
                    <a:pt x="261" y="137"/>
                  </a:lnTo>
                  <a:lnTo>
                    <a:pt x="261" y="144"/>
                  </a:lnTo>
                  <a:lnTo>
                    <a:pt x="260" y="148"/>
                  </a:lnTo>
                  <a:lnTo>
                    <a:pt x="257" y="149"/>
                  </a:lnTo>
                  <a:lnTo>
                    <a:pt x="250" y="149"/>
                  </a:lnTo>
                  <a:lnTo>
                    <a:pt x="250" y="149"/>
                  </a:lnTo>
                  <a:lnTo>
                    <a:pt x="140" y="149"/>
                  </a:lnTo>
                  <a:lnTo>
                    <a:pt x="140" y="149"/>
                  </a:lnTo>
                  <a:lnTo>
                    <a:pt x="30" y="149"/>
                  </a:lnTo>
                  <a:lnTo>
                    <a:pt x="30" y="149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70">
              <a:extLst>
                <a:ext uri="{FF2B5EF4-FFF2-40B4-BE49-F238E27FC236}">
                  <a16:creationId xmlns:a16="http://schemas.microsoft.com/office/drawing/2014/main" id="{347635F5-D7E3-4AB8-BDDD-4298435256C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322512" y="5953125"/>
              <a:ext cx="447675" cy="266700"/>
            </a:xfrm>
            <a:custGeom>
              <a:avLst/>
              <a:gdLst>
                <a:gd name="T0" fmla="*/ 248 w 282"/>
                <a:gd name="T1" fmla="*/ 168 h 168"/>
                <a:gd name="T2" fmla="*/ 248 w 282"/>
                <a:gd name="T3" fmla="*/ 168 h 168"/>
                <a:gd name="T4" fmla="*/ 257 w 282"/>
                <a:gd name="T5" fmla="*/ 168 h 168"/>
                <a:gd name="T6" fmla="*/ 264 w 282"/>
                <a:gd name="T7" fmla="*/ 167 h 168"/>
                <a:gd name="T8" fmla="*/ 270 w 282"/>
                <a:gd name="T9" fmla="*/ 165 h 168"/>
                <a:gd name="T10" fmla="*/ 274 w 282"/>
                <a:gd name="T11" fmla="*/ 161 h 168"/>
                <a:gd name="T12" fmla="*/ 277 w 282"/>
                <a:gd name="T13" fmla="*/ 157 h 168"/>
                <a:gd name="T14" fmla="*/ 280 w 282"/>
                <a:gd name="T15" fmla="*/ 151 h 168"/>
                <a:gd name="T16" fmla="*/ 281 w 282"/>
                <a:gd name="T17" fmla="*/ 144 h 168"/>
                <a:gd name="T18" fmla="*/ 282 w 282"/>
                <a:gd name="T19" fmla="*/ 135 h 168"/>
                <a:gd name="T20" fmla="*/ 282 w 282"/>
                <a:gd name="T21" fmla="*/ 135 h 168"/>
                <a:gd name="T22" fmla="*/ 282 w 282"/>
                <a:gd name="T23" fmla="*/ 29 h 168"/>
                <a:gd name="T24" fmla="*/ 282 w 282"/>
                <a:gd name="T25" fmla="*/ 29 h 168"/>
                <a:gd name="T26" fmla="*/ 281 w 282"/>
                <a:gd name="T27" fmla="*/ 22 h 168"/>
                <a:gd name="T28" fmla="*/ 280 w 282"/>
                <a:gd name="T29" fmla="*/ 16 h 168"/>
                <a:gd name="T30" fmla="*/ 277 w 282"/>
                <a:gd name="T31" fmla="*/ 11 h 168"/>
                <a:gd name="T32" fmla="*/ 274 w 282"/>
                <a:gd name="T33" fmla="*/ 7 h 168"/>
                <a:gd name="T34" fmla="*/ 270 w 282"/>
                <a:gd name="T35" fmla="*/ 3 h 168"/>
                <a:gd name="T36" fmla="*/ 265 w 282"/>
                <a:gd name="T37" fmla="*/ 1 h 168"/>
                <a:gd name="T38" fmla="*/ 259 w 282"/>
                <a:gd name="T39" fmla="*/ 0 h 168"/>
                <a:gd name="T40" fmla="*/ 252 w 282"/>
                <a:gd name="T41" fmla="*/ 0 h 168"/>
                <a:gd name="T42" fmla="*/ 252 w 282"/>
                <a:gd name="T43" fmla="*/ 0 h 168"/>
                <a:gd name="T44" fmla="*/ 29 w 282"/>
                <a:gd name="T45" fmla="*/ 0 h 168"/>
                <a:gd name="T46" fmla="*/ 29 w 282"/>
                <a:gd name="T47" fmla="*/ 0 h 168"/>
                <a:gd name="T48" fmla="*/ 23 w 282"/>
                <a:gd name="T49" fmla="*/ 0 h 168"/>
                <a:gd name="T50" fmla="*/ 17 w 282"/>
                <a:gd name="T51" fmla="*/ 1 h 168"/>
                <a:gd name="T52" fmla="*/ 11 w 282"/>
                <a:gd name="T53" fmla="*/ 3 h 168"/>
                <a:gd name="T54" fmla="*/ 7 w 282"/>
                <a:gd name="T55" fmla="*/ 7 h 168"/>
                <a:gd name="T56" fmla="*/ 3 w 282"/>
                <a:gd name="T57" fmla="*/ 11 h 168"/>
                <a:gd name="T58" fmla="*/ 1 w 282"/>
                <a:gd name="T59" fmla="*/ 16 h 168"/>
                <a:gd name="T60" fmla="*/ 0 w 282"/>
                <a:gd name="T61" fmla="*/ 22 h 168"/>
                <a:gd name="T62" fmla="*/ 0 w 282"/>
                <a:gd name="T63" fmla="*/ 29 h 168"/>
                <a:gd name="T64" fmla="*/ 0 w 282"/>
                <a:gd name="T65" fmla="*/ 29 h 168"/>
                <a:gd name="T66" fmla="*/ 0 w 282"/>
                <a:gd name="T67" fmla="*/ 139 h 168"/>
                <a:gd name="T68" fmla="*/ 0 w 282"/>
                <a:gd name="T69" fmla="*/ 139 h 168"/>
                <a:gd name="T70" fmla="*/ 0 w 282"/>
                <a:gd name="T71" fmla="*/ 146 h 168"/>
                <a:gd name="T72" fmla="*/ 1 w 282"/>
                <a:gd name="T73" fmla="*/ 153 h 168"/>
                <a:gd name="T74" fmla="*/ 3 w 282"/>
                <a:gd name="T75" fmla="*/ 157 h 168"/>
                <a:gd name="T76" fmla="*/ 7 w 282"/>
                <a:gd name="T77" fmla="*/ 161 h 168"/>
                <a:gd name="T78" fmla="*/ 11 w 282"/>
                <a:gd name="T79" fmla="*/ 165 h 168"/>
                <a:gd name="T80" fmla="*/ 17 w 282"/>
                <a:gd name="T81" fmla="*/ 167 h 168"/>
                <a:gd name="T82" fmla="*/ 23 w 282"/>
                <a:gd name="T83" fmla="*/ 168 h 168"/>
                <a:gd name="T84" fmla="*/ 30 w 282"/>
                <a:gd name="T85" fmla="*/ 168 h 168"/>
                <a:gd name="T86" fmla="*/ 30 w 282"/>
                <a:gd name="T87" fmla="*/ 168 h 168"/>
                <a:gd name="T88" fmla="*/ 248 w 282"/>
                <a:gd name="T89" fmla="*/ 168 h 168"/>
                <a:gd name="T90" fmla="*/ 248 w 282"/>
                <a:gd name="T91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82" h="168">
                  <a:moveTo>
                    <a:pt x="248" y="168"/>
                  </a:moveTo>
                  <a:lnTo>
                    <a:pt x="248" y="168"/>
                  </a:lnTo>
                  <a:lnTo>
                    <a:pt x="257" y="168"/>
                  </a:lnTo>
                  <a:lnTo>
                    <a:pt x="264" y="167"/>
                  </a:lnTo>
                  <a:lnTo>
                    <a:pt x="270" y="165"/>
                  </a:lnTo>
                  <a:lnTo>
                    <a:pt x="274" y="161"/>
                  </a:lnTo>
                  <a:lnTo>
                    <a:pt x="277" y="157"/>
                  </a:lnTo>
                  <a:lnTo>
                    <a:pt x="280" y="151"/>
                  </a:lnTo>
                  <a:lnTo>
                    <a:pt x="281" y="144"/>
                  </a:lnTo>
                  <a:lnTo>
                    <a:pt x="282" y="135"/>
                  </a:lnTo>
                  <a:lnTo>
                    <a:pt x="282" y="135"/>
                  </a:lnTo>
                  <a:lnTo>
                    <a:pt x="282" y="29"/>
                  </a:lnTo>
                  <a:lnTo>
                    <a:pt x="282" y="29"/>
                  </a:lnTo>
                  <a:lnTo>
                    <a:pt x="281" y="22"/>
                  </a:lnTo>
                  <a:lnTo>
                    <a:pt x="280" y="16"/>
                  </a:lnTo>
                  <a:lnTo>
                    <a:pt x="277" y="11"/>
                  </a:lnTo>
                  <a:lnTo>
                    <a:pt x="274" y="7"/>
                  </a:lnTo>
                  <a:lnTo>
                    <a:pt x="270" y="3"/>
                  </a:lnTo>
                  <a:lnTo>
                    <a:pt x="265" y="1"/>
                  </a:lnTo>
                  <a:lnTo>
                    <a:pt x="259" y="0"/>
                  </a:lnTo>
                  <a:lnTo>
                    <a:pt x="252" y="0"/>
                  </a:lnTo>
                  <a:lnTo>
                    <a:pt x="252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3" y="0"/>
                  </a:lnTo>
                  <a:lnTo>
                    <a:pt x="17" y="1"/>
                  </a:lnTo>
                  <a:lnTo>
                    <a:pt x="11" y="3"/>
                  </a:lnTo>
                  <a:lnTo>
                    <a:pt x="7" y="7"/>
                  </a:lnTo>
                  <a:lnTo>
                    <a:pt x="3" y="11"/>
                  </a:lnTo>
                  <a:lnTo>
                    <a:pt x="1" y="16"/>
                  </a:lnTo>
                  <a:lnTo>
                    <a:pt x="0" y="22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139"/>
                  </a:lnTo>
                  <a:lnTo>
                    <a:pt x="0" y="139"/>
                  </a:lnTo>
                  <a:lnTo>
                    <a:pt x="0" y="146"/>
                  </a:lnTo>
                  <a:lnTo>
                    <a:pt x="1" y="153"/>
                  </a:lnTo>
                  <a:lnTo>
                    <a:pt x="3" y="157"/>
                  </a:lnTo>
                  <a:lnTo>
                    <a:pt x="7" y="161"/>
                  </a:lnTo>
                  <a:lnTo>
                    <a:pt x="11" y="165"/>
                  </a:lnTo>
                  <a:lnTo>
                    <a:pt x="17" y="167"/>
                  </a:lnTo>
                  <a:lnTo>
                    <a:pt x="23" y="168"/>
                  </a:lnTo>
                  <a:lnTo>
                    <a:pt x="30" y="168"/>
                  </a:lnTo>
                  <a:lnTo>
                    <a:pt x="30" y="168"/>
                  </a:lnTo>
                  <a:lnTo>
                    <a:pt x="248" y="168"/>
                  </a:lnTo>
                  <a:lnTo>
                    <a:pt x="248" y="16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Line 71">
              <a:extLst>
                <a:ext uri="{FF2B5EF4-FFF2-40B4-BE49-F238E27FC236}">
                  <a16:creationId xmlns:a16="http://schemas.microsoft.com/office/drawing/2014/main" id="{780A6355-C2FC-49AC-8405-FA5F07B8F5AD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-2097087" y="6226175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72">
              <a:extLst>
                <a:ext uri="{FF2B5EF4-FFF2-40B4-BE49-F238E27FC236}">
                  <a16:creationId xmlns:a16="http://schemas.microsoft.com/office/drawing/2014/main" id="{B7320414-5AF6-435B-BC36-E88DF84A8DC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92350" y="5983288"/>
              <a:ext cx="384175" cy="206375"/>
            </a:xfrm>
            <a:custGeom>
              <a:avLst/>
              <a:gdLst>
                <a:gd name="T0" fmla="*/ 11 w 242"/>
                <a:gd name="T1" fmla="*/ 130 h 130"/>
                <a:gd name="T2" fmla="*/ 11 w 242"/>
                <a:gd name="T3" fmla="*/ 130 h 130"/>
                <a:gd name="T4" fmla="*/ 5 w 242"/>
                <a:gd name="T5" fmla="*/ 130 h 130"/>
                <a:gd name="T6" fmla="*/ 3 w 242"/>
                <a:gd name="T7" fmla="*/ 129 h 130"/>
                <a:gd name="T8" fmla="*/ 0 w 242"/>
                <a:gd name="T9" fmla="*/ 125 h 130"/>
                <a:gd name="T10" fmla="*/ 0 w 242"/>
                <a:gd name="T11" fmla="*/ 119 h 130"/>
                <a:gd name="T12" fmla="*/ 0 w 242"/>
                <a:gd name="T13" fmla="*/ 119 h 130"/>
                <a:gd name="T14" fmla="*/ 0 w 242"/>
                <a:gd name="T15" fmla="*/ 10 h 130"/>
                <a:gd name="T16" fmla="*/ 0 w 242"/>
                <a:gd name="T17" fmla="*/ 10 h 130"/>
                <a:gd name="T18" fmla="*/ 0 w 242"/>
                <a:gd name="T19" fmla="*/ 5 h 130"/>
                <a:gd name="T20" fmla="*/ 3 w 242"/>
                <a:gd name="T21" fmla="*/ 2 h 130"/>
                <a:gd name="T22" fmla="*/ 5 w 242"/>
                <a:gd name="T23" fmla="*/ 0 h 130"/>
                <a:gd name="T24" fmla="*/ 11 w 242"/>
                <a:gd name="T25" fmla="*/ 0 h 130"/>
                <a:gd name="T26" fmla="*/ 11 w 242"/>
                <a:gd name="T27" fmla="*/ 0 h 130"/>
                <a:gd name="T28" fmla="*/ 231 w 242"/>
                <a:gd name="T29" fmla="*/ 0 h 130"/>
                <a:gd name="T30" fmla="*/ 231 w 242"/>
                <a:gd name="T31" fmla="*/ 0 h 130"/>
                <a:gd name="T32" fmla="*/ 238 w 242"/>
                <a:gd name="T33" fmla="*/ 0 h 130"/>
                <a:gd name="T34" fmla="*/ 241 w 242"/>
                <a:gd name="T35" fmla="*/ 2 h 130"/>
                <a:gd name="T36" fmla="*/ 242 w 242"/>
                <a:gd name="T37" fmla="*/ 5 h 130"/>
                <a:gd name="T38" fmla="*/ 242 w 242"/>
                <a:gd name="T39" fmla="*/ 11 h 130"/>
                <a:gd name="T40" fmla="*/ 242 w 242"/>
                <a:gd name="T41" fmla="*/ 11 h 130"/>
                <a:gd name="T42" fmla="*/ 242 w 242"/>
                <a:gd name="T43" fmla="*/ 118 h 130"/>
                <a:gd name="T44" fmla="*/ 242 w 242"/>
                <a:gd name="T45" fmla="*/ 118 h 130"/>
                <a:gd name="T46" fmla="*/ 242 w 242"/>
                <a:gd name="T47" fmla="*/ 125 h 130"/>
                <a:gd name="T48" fmla="*/ 241 w 242"/>
                <a:gd name="T49" fmla="*/ 129 h 130"/>
                <a:gd name="T50" fmla="*/ 238 w 242"/>
                <a:gd name="T51" fmla="*/ 130 h 130"/>
                <a:gd name="T52" fmla="*/ 231 w 242"/>
                <a:gd name="T53" fmla="*/ 130 h 130"/>
                <a:gd name="T54" fmla="*/ 231 w 242"/>
                <a:gd name="T55" fmla="*/ 130 h 130"/>
                <a:gd name="T56" fmla="*/ 121 w 242"/>
                <a:gd name="T57" fmla="*/ 130 h 130"/>
                <a:gd name="T58" fmla="*/ 121 w 242"/>
                <a:gd name="T59" fmla="*/ 130 h 130"/>
                <a:gd name="T60" fmla="*/ 11 w 242"/>
                <a:gd name="T61" fmla="*/ 130 h 130"/>
                <a:gd name="T62" fmla="*/ 11 w 242"/>
                <a:gd name="T63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2" h="130">
                  <a:moveTo>
                    <a:pt x="11" y="130"/>
                  </a:moveTo>
                  <a:lnTo>
                    <a:pt x="11" y="130"/>
                  </a:lnTo>
                  <a:lnTo>
                    <a:pt x="5" y="130"/>
                  </a:lnTo>
                  <a:lnTo>
                    <a:pt x="3" y="129"/>
                  </a:lnTo>
                  <a:lnTo>
                    <a:pt x="0" y="125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5"/>
                  </a:lnTo>
                  <a:lnTo>
                    <a:pt x="3" y="2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231" y="0"/>
                  </a:lnTo>
                  <a:lnTo>
                    <a:pt x="231" y="0"/>
                  </a:lnTo>
                  <a:lnTo>
                    <a:pt x="238" y="0"/>
                  </a:lnTo>
                  <a:lnTo>
                    <a:pt x="241" y="2"/>
                  </a:lnTo>
                  <a:lnTo>
                    <a:pt x="242" y="5"/>
                  </a:lnTo>
                  <a:lnTo>
                    <a:pt x="242" y="11"/>
                  </a:lnTo>
                  <a:lnTo>
                    <a:pt x="242" y="11"/>
                  </a:lnTo>
                  <a:lnTo>
                    <a:pt x="242" y="118"/>
                  </a:lnTo>
                  <a:lnTo>
                    <a:pt x="242" y="118"/>
                  </a:lnTo>
                  <a:lnTo>
                    <a:pt x="242" y="125"/>
                  </a:lnTo>
                  <a:lnTo>
                    <a:pt x="241" y="129"/>
                  </a:lnTo>
                  <a:lnTo>
                    <a:pt x="238" y="130"/>
                  </a:lnTo>
                  <a:lnTo>
                    <a:pt x="231" y="130"/>
                  </a:lnTo>
                  <a:lnTo>
                    <a:pt x="231" y="130"/>
                  </a:lnTo>
                  <a:lnTo>
                    <a:pt x="121" y="130"/>
                  </a:lnTo>
                  <a:lnTo>
                    <a:pt x="121" y="130"/>
                  </a:lnTo>
                  <a:lnTo>
                    <a:pt x="11" y="130"/>
                  </a:lnTo>
                  <a:lnTo>
                    <a:pt x="11" y="13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73">
              <a:extLst>
                <a:ext uri="{FF2B5EF4-FFF2-40B4-BE49-F238E27FC236}">
                  <a16:creationId xmlns:a16="http://schemas.microsoft.com/office/drawing/2014/main" id="{35466A90-D441-4FF7-86CD-3C73855451F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41550" y="6034088"/>
              <a:ext cx="60325" cy="31750"/>
            </a:xfrm>
            <a:custGeom>
              <a:avLst/>
              <a:gdLst>
                <a:gd name="T0" fmla="*/ 29 w 38"/>
                <a:gd name="T1" fmla="*/ 0 h 20"/>
                <a:gd name="T2" fmla="*/ 29 w 38"/>
                <a:gd name="T3" fmla="*/ 0 h 20"/>
                <a:gd name="T4" fmla="*/ 9 w 38"/>
                <a:gd name="T5" fmla="*/ 0 h 20"/>
                <a:gd name="T6" fmla="*/ 9 w 38"/>
                <a:gd name="T7" fmla="*/ 0 h 20"/>
                <a:gd name="T8" fmla="*/ 5 w 38"/>
                <a:gd name="T9" fmla="*/ 0 h 20"/>
                <a:gd name="T10" fmla="*/ 3 w 38"/>
                <a:gd name="T11" fmla="*/ 3 h 20"/>
                <a:gd name="T12" fmla="*/ 0 w 38"/>
                <a:gd name="T13" fmla="*/ 5 h 20"/>
                <a:gd name="T14" fmla="*/ 0 w 38"/>
                <a:gd name="T15" fmla="*/ 10 h 20"/>
                <a:gd name="T16" fmla="*/ 0 w 38"/>
                <a:gd name="T17" fmla="*/ 10 h 20"/>
                <a:gd name="T18" fmla="*/ 0 w 38"/>
                <a:gd name="T19" fmla="*/ 12 h 20"/>
                <a:gd name="T20" fmla="*/ 1 w 38"/>
                <a:gd name="T21" fmla="*/ 16 h 20"/>
                <a:gd name="T22" fmla="*/ 4 w 38"/>
                <a:gd name="T23" fmla="*/ 17 h 20"/>
                <a:gd name="T24" fmla="*/ 7 w 38"/>
                <a:gd name="T25" fmla="*/ 18 h 20"/>
                <a:gd name="T26" fmla="*/ 7 w 38"/>
                <a:gd name="T27" fmla="*/ 18 h 20"/>
                <a:gd name="T28" fmla="*/ 18 w 38"/>
                <a:gd name="T29" fmla="*/ 20 h 20"/>
                <a:gd name="T30" fmla="*/ 18 w 38"/>
                <a:gd name="T31" fmla="*/ 20 h 20"/>
                <a:gd name="T32" fmla="*/ 18 w 38"/>
                <a:gd name="T33" fmla="*/ 18 h 20"/>
                <a:gd name="T34" fmla="*/ 18 w 38"/>
                <a:gd name="T35" fmla="*/ 18 h 20"/>
                <a:gd name="T36" fmla="*/ 25 w 38"/>
                <a:gd name="T37" fmla="*/ 20 h 20"/>
                <a:gd name="T38" fmla="*/ 29 w 38"/>
                <a:gd name="T39" fmla="*/ 18 h 20"/>
                <a:gd name="T40" fmla="*/ 29 w 38"/>
                <a:gd name="T41" fmla="*/ 18 h 20"/>
                <a:gd name="T42" fmla="*/ 33 w 38"/>
                <a:gd name="T43" fmla="*/ 17 h 20"/>
                <a:gd name="T44" fmla="*/ 37 w 38"/>
                <a:gd name="T45" fmla="*/ 16 h 20"/>
                <a:gd name="T46" fmla="*/ 38 w 38"/>
                <a:gd name="T47" fmla="*/ 14 h 20"/>
                <a:gd name="T48" fmla="*/ 38 w 38"/>
                <a:gd name="T49" fmla="*/ 9 h 20"/>
                <a:gd name="T50" fmla="*/ 38 w 38"/>
                <a:gd name="T51" fmla="*/ 9 h 20"/>
                <a:gd name="T52" fmla="*/ 38 w 38"/>
                <a:gd name="T53" fmla="*/ 5 h 20"/>
                <a:gd name="T54" fmla="*/ 36 w 38"/>
                <a:gd name="T55" fmla="*/ 3 h 20"/>
                <a:gd name="T56" fmla="*/ 33 w 38"/>
                <a:gd name="T57" fmla="*/ 0 h 20"/>
                <a:gd name="T58" fmla="*/ 29 w 38"/>
                <a:gd name="T59" fmla="*/ 0 h 20"/>
                <a:gd name="T60" fmla="*/ 29 w 38"/>
                <a:gd name="T6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8" h="20">
                  <a:moveTo>
                    <a:pt x="29" y="0"/>
                  </a:moveTo>
                  <a:lnTo>
                    <a:pt x="2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5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1" y="16"/>
                  </a:lnTo>
                  <a:lnTo>
                    <a:pt x="4" y="17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25" y="20"/>
                  </a:lnTo>
                  <a:lnTo>
                    <a:pt x="29" y="18"/>
                  </a:lnTo>
                  <a:lnTo>
                    <a:pt x="29" y="18"/>
                  </a:lnTo>
                  <a:lnTo>
                    <a:pt x="33" y="17"/>
                  </a:lnTo>
                  <a:lnTo>
                    <a:pt x="37" y="16"/>
                  </a:lnTo>
                  <a:lnTo>
                    <a:pt x="38" y="14"/>
                  </a:lnTo>
                  <a:lnTo>
                    <a:pt x="38" y="9"/>
                  </a:lnTo>
                  <a:lnTo>
                    <a:pt x="38" y="9"/>
                  </a:lnTo>
                  <a:lnTo>
                    <a:pt x="38" y="5"/>
                  </a:lnTo>
                  <a:lnTo>
                    <a:pt x="36" y="3"/>
                  </a:lnTo>
                  <a:lnTo>
                    <a:pt x="33" y="0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74">
              <a:extLst>
                <a:ext uri="{FF2B5EF4-FFF2-40B4-BE49-F238E27FC236}">
                  <a16:creationId xmlns:a16="http://schemas.microsoft.com/office/drawing/2014/main" id="{05C19D74-F51F-43B3-9498-315001711A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41550" y="6108700"/>
              <a:ext cx="60325" cy="31750"/>
            </a:xfrm>
            <a:custGeom>
              <a:avLst/>
              <a:gdLst>
                <a:gd name="T0" fmla="*/ 29 w 38"/>
                <a:gd name="T1" fmla="*/ 1 h 20"/>
                <a:gd name="T2" fmla="*/ 29 w 38"/>
                <a:gd name="T3" fmla="*/ 1 h 20"/>
                <a:gd name="T4" fmla="*/ 18 w 38"/>
                <a:gd name="T5" fmla="*/ 0 h 20"/>
                <a:gd name="T6" fmla="*/ 7 w 38"/>
                <a:gd name="T7" fmla="*/ 1 h 20"/>
                <a:gd name="T8" fmla="*/ 7 w 38"/>
                <a:gd name="T9" fmla="*/ 1 h 20"/>
                <a:gd name="T10" fmla="*/ 4 w 38"/>
                <a:gd name="T11" fmla="*/ 2 h 20"/>
                <a:gd name="T12" fmla="*/ 1 w 38"/>
                <a:gd name="T13" fmla="*/ 3 h 20"/>
                <a:gd name="T14" fmla="*/ 0 w 38"/>
                <a:gd name="T15" fmla="*/ 7 h 20"/>
                <a:gd name="T16" fmla="*/ 0 w 38"/>
                <a:gd name="T17" fmla="*/ 9 h 20"/>
                <a:gd name="T18" fmla="*/ 0 w 38"/>
                <a:gd name="T19" fmla="*/ 9 h 20"/>
                <a:gd name="T20" fmla="*/ 0 w 38"/>
                <a:gd name="T21" fmla="*/ 13 h 20"/>
                <a:gd name="T22" fmla="*/ 1 w 38"/>
                <a:gd name="T23" fmla="*/ 17 h 20"/>
                <a:gd name="T24" fmla="*/ 4 w 38"/>
                <a:gd name="T25" fmla="*/ 18 h 20"/>
                <a:gd name="T26" fmla="*/ 7 w 38"/>
                <a:gd name="T27" fmla="*/ 19 h 20"/>
                <a:gd name="T28" fmla="*/ 7 w 38"/>
                <a:gd name="T29" fmla="*/ 19 h 20"/>
                <a:gd name="T30" fmla="*/ 18 w 38"/>
                <a:gd name="T31" fmla="*/ 20 h 20"/>
                <a:gd name="T32" fmla="*/ 18 w 38"/>
                <a:gd name="T33" fmla="*/ 20 h 20"/>
                <a:gd name="T34" fmla="*/ 18 w 38"/>
                <a:gd name="T35" fmla="*/ 19 h 20"/>
                <a:gd name="T36" fmla="*/ 18 w 38"/>
                <a:gd name="T37" fmla="*/ 19 h 20"/>
                <a:gd name="T38" fmla="*/ 29 w 38"/>
                <a:gd name="T39" fmla="*/ 19 h 20"/>
                <a:gd name="T40" fmla="*/ 29 w 38"/>
                <a:gd name="T41" fmla="*/ 19 h 20"/>
                <a:gd name="T42" fmla="*/ 33 w 38"/>
                <a:gd name="T43" fmla="*/ 18 h 20"/>
                <a:gd name="T44" fmla="*/ 36 w 38"/>
                <a:gd name="T45" fmla="*/ 17 h 20"/>
                <a:gd name="T46" fmla="*/ 38 w 38"/>
                <a:gd name="T47" fmla="*/ 14 h 20"/>
                <a:gd name="T48" fmla="*/ 38 w 38"/>
                <a:gd name="T49" fmla="*/ 9 h 20"/>
                <a:gd name="T50" fmla="*/ 38 w 38"/>
                <a:gd name="T51" fmla="*/ 9 h 20"/>
                <a:gd name="T52" fmla="*/ 38 w 38"/>
                <a:gd name="T53" fmla="*/ 6 h 20"/>
                <a:gd name="T54" fmla="*/ 37 w 38"/>
                <a:gd name="T55" fmla="*/ 3 h 20"/>
                <a:gd name="T56" fmla="*/ 33 w 38"/>
                <a:gd name="T57" fmla="*/ 1 h 20"/>
                <a:gd name="T58" fmla="*/ 29 w 38"/>
                <a:gd name="T59" fmla="*/ 1 h 20"/>
                <a:gd name="T60" fmla="*/ 29 w 38"/>
                <a:gd name="T61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8" h="20">
                  <a:moveTo>
                    <a:pt x="29" y="1"/>
                  </a:moveTo>
                  <a:lnTo>
                    <a:pt x="29" y="1"/>
                  </a:lnTo>
                  <a:lnTo>
                    <a:pt x="18" y="0"/>
                  </a:lnTo>
                  <a:lnTo>
                    <a:pt x="7" y="1"/>
                  </a:lnTo>
                  <a:lnTo>
                    <a:pt x="7" y="1"/>
                  </a:lnTo>
                  <a:lnTo>
                    <a:pt x="4" y="2"/>
                  </a:lnTo>
                  <a:lnTo>
                    <a:pt x="1" y="3"/>
                  </a:lnTo>
                  <a:lnTo>
                    <a:pt x="0" y="7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13"/>
                  </a:lnTo>
                  <a:lnTo>
                    <a:pt x="1" y="17"/>
                  </a:lnTo>
                  <a:lnTo>
                    <a:pt x="4" y="18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8" y="19"/>
                  </a:lnTo>
                  <a:lnTo>
                    <a:pt x="18" y="19"/>
                  </a:lnTo>
                  <a:lnTo>
                    <a:pt x="29" y="19"/>
                  </a:lnTo>
                  <a:lnTo>
                    <a:pt x="29" y="19"/>
                  </a:lnTo>
                  <a:lnTo>
                    <a:pt x="33" y="18"/>
                  </a:lnTo>
                  <a:lnTo>
                    <a:pt x="36" y="17"/>
                  </a:lnTo>
                  <a:lnTo>
                    <a:pt x="38" y="14"/>
                  </a:lnTo>
                  <a:lnTo>
                    <a:pt x="38" y="9"/>
                  </a:lnTo>
                  <a:lnTo>
                    <a:pt x="38" y="9"/>
                  </a:lnTo>
                  <a:lnTo>
                    <a:pt x="38" y="6"/>
                  </a:lnTo>
                  <a:lnTo>
                    <a:pt x="37" y="3"/>
                  </a:lnTo>
                  <a:lnTo>
                    <a:pt x="33" y="1"/>
                  </a:lnTo>
                  <a:lnTo>
                    <a:pt x="29" y="1"/>
                  </a:lnTo>
                  <a:lnTo>
                    <a:pt x="29" y="1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75">
              <a:extLst>
                <a:ext uri="{FF2B5EF4-FFF2-40B4-BE49-F238E27FC236}">
                  <a16:creationId xmlns:a16="http://schemas.microsoft.com/office/drawing/2014/main" id="{6A9A98E1-8223-45C9-8362-4A6705F3A18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097087" y="5851525"/>
              <a:ext cx="484188" cy="33338"/>
            </a:xfrm>
            <a:custGeom>
              <a:avLst/>
              <a:gdLst>
                <a:gd name="T0" fmla="*/ 288 w 305"/>
                <a:gd name="T1" fmla="*/ 0 h 21"/>
                <a:gd name="T2" fmla="*/ 288 w 305"/>
                <a:gd name="T3" fmla="*/ 0 h 21"/>
                <a:gd name="T4" fmla="*/ 15 w 305"/>
                <a:gd name="T5" fmla="*/ 0 h 21"/>
                <a:gd name="T6" fmla="*/ 15 w 305"/>
                <a:gd name="T7" fmla="*/ 0 h 21"/>
                <a:gd name="T8" fmla="*/ 9 w 305"/>
                <a:gd name="T9" fmla="*/ 1 h 21"/>
                <a:gd name="T10" fmla="*/ 9 w 305"/>
                <a:gd name="T11" fmla="*/ 1 h 21"/>
                <a:gd name="T12" fmla="*/ 6 w 305"/>
                <a:gd name="T13" fmla="*/ 1 h 21"/>
                <a:gd name="T14" fmla="*/ 2 w 305"/>
                <a:gd name="T15" fmla="*/ 4 h 21"/>
                <a:gd name="T16" fmla="*/ 0 w 305"/>
                <a:gd name="T17" fmla="*/ 6 h 21"/>
                <a:gd name="T18" fmla="*/ 0 w 305"/>
                <a:gd name="T19" fmla="*/ 11 h 21"/>
                <a:gd name="T20" fmla="*/ 0 w 305"/>
                <a:gd name="T21" fmla="*/ 11 h 21"/>
                <a:gd name="T22" fmla="*/ 0 w 305"/>
                <a:gd name="T23" fmla="*/ 15 h 21"/>
                <a:gd name="T24" fmla="*/ 2 w 305"/>
                <a:gd name="T25" fmla="*/ 17 h 21"/>
                <a:gd name="T26" fmla="*/ 6 w 305"/>
                <a:gd name="T27" fmla="*/ 20 h 21"/>
                <a:gd name="T28" fmla="*/ 9 w 305"/>
                <a:gd name="T29" fmla="*/ 20 h 21"/>
                <a:gd name="T30" fmla="*/ 9 w 305"/>
                <a:gd name="T31" fmla="*/ 20 h 21"/>
                <a:gd name="T32" fmla="*/ 19 w 305"/>
                <a:gd name="T33" fmla="*/ 21 h 21"/>
                <a:gd name="T34" fmla="*/ 19 w 305"/>
                <a:gd name="T35" fmla="*/ 21 h 21"/>
                <a:gd name="T36" fmla="*/ 152 w 305"/>
                <a:gd name="T37" fmla="*/ 21 h 21"/>
                <a:gd name="T38" fmla="*/ 152 w 305"/>
                <a:gd name="T39" fmla="*/ 21 h 21"/>
                <a:gd name="T40" fmla="*/ 152 w 305"/>
                <a:gd name="T41" fmla="*/ 21 h 21"/>
                <a:gd name="T42" fmla="*/ 152 w 305"/>
                <a:gd name="T43" fmla="*/ 21 h 21"/>
                <a:gd name="T44" fmla="*/ 173 w 305"/>
                <a:gd name="T45" fmla="*/ 21 h 21"/>
                <a:gd name="T46" fmla="*/ 173 w 305"/>
                <a:gd name="T47" fmla="*/ 21 h 21"/>
                <a:gd name="T48" fmla="*/ 292 w 305"/>
                <a:gd name="T49" fmla="*/ 21 h 21"/>
                <a:gd name="T50" fmla="*/ 292 w 305"/>
                <a:gd name="T51" fmla="*/ 21 h 21"/>
                <a:gd name="T52" fmla="*/ 298 w 305"/>
                <a:gd name="T53" fmla="*/ 20 h 21"/>
                <a:gd name="T54" fmla="*/ 302 w 305"/>
                <a:gd name="T55" fmla="*/ 17 h 21"/>
                <a:gd name="T56" fmla="*/ 304 w 305"/>
                <a:gd name="T57" fmla="*/ 15 h 21"/>
                <a:gd name="T58" fmla="*/ 305 w 305"/>
                <a:gd name="T59" fmla="*/ 10 h 21"/>
                <a:gd name="T60" fmla="*/ 305 w 305"/>
                <a:gd name="T61" fmla="*/ 10 h 21"/>
                <a:gd name="T62" fmla="*/ 304 w 305"/>
                <a:gd name="T63" fmla="*/ 6 h 21"/>
                <a:gd name="T64" fmla="*/ 302 w 305"/>
                <a:gd name="T65" fmla="*/ 3 h 21"/>
                <a:gd name="T66" fmla="*/ 298 w 305"/>
                <a:gd name="T67" fmla="*/ 1 h 21"/>
                <a:gd name="T68" fmla="*/ 292 w 305"/>
                <a:gd name="T69" fmla="*/ 0 h 21"/>
                <a:gd name="T70" fmla="*/ 292 w 305"/>
                <a:gd name="T71" fmla="*/ 0 h 21"/>
                <a:gd name="T72" fmla="*/ 288 w 305"/>
                <a:gd name="T73" fmla="*/ 0 h 21"/>
                <a:gd name="T74" fmla="*/ 288 w 305"/>
                <a:gd name="T7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5" h="21">
                  <a:moveTo>
                    <a:pt x="288" y="0"/>
                  </a:moveTo>
                  <a:lnTo>
                    <a:pt x="288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9" y="1"/>
                  </a:lnTo>
                  <a:lnTo>
                    <a:pt x="9" y="1"/>
                  </a:lnTo>
                  <a:lnTo>
                    <a:pt x="6" y="1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2" y="17"/>
                  </a:lnTo>
                  <a:lnTo>
                    <a:pt x="6" y="20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19" y="21"/>
                  </a:lnTo>
                  <a:lnTo>
                    <a:pt x="19" y="21"/>
                  </a:lnTo>
                  <a:lnTo>
                    <a:pt x="152" y="21"/>
                  </a:lnTo>
                  <a:lnTo>
                    <a:pt x="152" y="21"/>
                  </a:lnTo>
                  <a:lnTo>
                    <a:pt x="152" y="21"/>
                  </a:lnTo>
                  <a:lnTo>
                    <a:pt x="152" y="21"/>
                  </a:lnTo>
                  <a:lnTo>
                    <a:pt x="173" y="21"/>
                  </a:lnTo>
                  <a:lnTo>
                    <a:pt x="173" y="21"/>
                  </a:lnTo>
                  <a:lnTo>
                    <a:pt x="292" y="21"/>
                  </a:lnTo>
                  <a:lnTo>
                    <a:pt x="292" y="21"/>
                  </a:lnTo>
                  <a:lnTo>
                    <a:pt x="298" y="20"/>
                  </a:lnTo>
                  <a:lnTo>
                    <a:pt x="302" y="17"/>
                  </a:lnTo>
                  <a:lnTo>
                    <a:pt x="304" y="15"/>
                  </a:lnTo>
                  <a:lnTo>
                    <a:pt x="305" y="10"/>
                  </a:lnTo>
                  <a:lnTo>
                    <a:pt x="305" y="10"/>
                  </a:lnTo>
                  <a:lnTo>
                    <a:pt x="304" y="6"/>
                  </a:lnTo>
                  <a:lnTo>
                    <a:pt x="302" y="3"/>
                  </a:lnTo>
                  <a:lnTo>
                    <a:pt x="298" y="1"/>
                  </a:lnTo>
                  <a:lnTo>
                    <a:pt x="292" y="0"/>
                  </a:lnTo>
                  <a:lnTo>
                    <a:pt x="292" y="0"/>
                  </a:lnTo>
                  <a:lnTo>
                    <a:pt x="288" y="0"/>
                  </a:lnTo>
                  <a:lnTo>
                    <a:pt x="288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76">
              <a:extLst>
                <a:ext uri="{FF2B5EF4-FFF2-40B4-BE49-F238E27FC236}">
                  <a16:creationId xmlns:a16="http://schemas.microsoft.com/office/drawing/2014/main" id="{7E154100-AE73-433E-B735-ABDA5FBAE5F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47900" y="5853113"/>
              <a:ext cx="31750" cy="30163"/>
            </a:xfrm>
            <a:custGeom>
              <a:avLst/>
              <a:gdLst>
                <a:gd name="T0" fmla="*/ 0 w 20"/>
                <a:gd name="T1" fmla="*/ 10 h 19"/>
                <a:gd name="T2" fmla="*/ 0 w 20"/>
                <a:gd name="T3" fmla="*/ 10 h 19"/>
                <a:gd name="T4" fmla="*/ 2 w 20"/>
                <a:gd name="T5" fmla="*/ 14 h 19"/>
                <a:gd name="T6" fmla="*/ 4 w 20"/>
                <a:gd name="T7" fmla="*/ 16 h 19"/>
                <a:gd name="T8" fmla="*/ 7 w 20"/>
                <a:gd name="T9" fmla="*/ 19 h 19"/>
                <a:gd name="T10" fmla="*/ 10 w 20"/>
                <a:gd name="T11" fmla="*/ 19 h 19"/>
                <a:gd name="T12" fmla="*/ 10 w 20"/>
                <a:gd name="T13" fmla="*/ 19 h 19"/>
                <a:gd name="T14" fmla="*/ 15 w 20"/>
                <a:gd name="T15" fmla="*/ 19 h 19"/>
                <a:gd name="T16" fmla="*/ 18 w 20"/>
                <a:gd name="T17" fmla="*/ 16 h 19"/>
                <a:gd name="T18" fmla="*/ 20 w 20"/>
                <a:gd name="T19" fmla="*/ 14 h 19"/>
                <a:gd name="T20" fmla="*/ 20 w 20"/>
                <a:gd name="T21" fmla="*/ 9 h 19"/>
                <a:gd name="T22" fmla="*/ 20 w 20"/>
                <a:gd name="T23" fmla="*/ 9 h 19"/>
                <a:gd name="T24" fmla="*/ 20 w 20"/>
                <a:gd name="T25" fmla="*/ 5 h 19"/>
                <a:gd name="T26" fmla="*/ 18 w 20"/>
                <a:gd name="T27" fmla="*/ 3 h 19"/>
                <a:gd name="T28" fmla="*/ 15 w 20"/>
                <a:gd name="T29" fmla="*/ 0 h 19"/>
                <a:gd name="T30" fmla="*/ 11 w 20"/>
                <a:gd name="T31" fmla="*/ 0 h 19"/>
                <a:gd name="T32" fmla="*/ 11 w 20"/>
                <a:gd name="T33" fmla="*/ 0 h 19"/>
                <a:gd name="T34" fmla="*/ 8 w 20"/>
                <a:gd name="T35" fmla="*/ 0 h 19"/>
                <a:gd name="T36" fmla="*/ 4 w 20"/>
                <a:gd name="T37" fmla="*/ 3 h 19"/>
                <a:gd name="T38" fmla="*/ 2 w 20"/>
                <a:gd name="T39" fmla="*/ 7 h 19"/>
                <a:gd name="T40" fmla="*/ 0 w 20"/>
                <a:gd name="T41" fmla="*/ 10 h 19"/>
                <a:gd name="T42" fmla="*/ 0 w 20"/>
                <a:gd name="T43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" h="19">
                  <a:moveTo>
                    <a:pt x="0" y="10"/>
                  </a:moveTo>
                  <a:lnTo>
                    <a:pt x="0" y="10"/>
                  </a:lnTo>
                  <a:lnTo>
                    <a:pt x="2" y="14"/>
                  </a:lnTo>
                  <a:lnTo>
                    <a:pt x="4" y="16"/>
                  </a:lnTo>
                  <a:lnTo>
                    <a:pt x="7" y="19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5" y="19"/>
                  </a:lnTo>
                  <a:lnTo>
                    <a:pt x="18" y="16"/>
                  </a:lnTo>
                  <a:lnTo>
                    <a:pt x="20" y="14"/>
                  </a:lnTo>
                  <a:lnTo>
                    <a:pt x="20" y="9"/>
                  </a:lnTo>
                  <a:lnTo>
                    <a:pt x="20" y="9"/>
                  </a:lnTo>
                  <a:lnTo>
                    <a:pt x="20" y="5"/>
                  </a:lnTo>
                  <a:lnTo>
                    <a:pt x="18" y="3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8" y="0"/>
                  </a:lnTo>
                  <a:lnTo>
                    <a:pt x="4" y="3"/>
                  </a:lnTo>
                  <a:lnTo>
                    <a:pt x="2" y="7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4A52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77">
              <a:extLst>
                <a:ext uri="{FF2B5EF4-FFF2-40B4-BE49-F238E27FC236}">
                  <a16:creationId xmlns:a16="http://schemas.microsoft.com/office/drawing/2014/main" id="{F36752FC-707D-4140-9436-5EBAD5AEA44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312987" y="5853113"/>
              <a:ext cx="30163" cy="30163"/>
            </a:xfrm>
            <a:custGeom>
              <a:avLst/>
              <a:gdLst>
                <a:gd name="T0" fmla="*/ 0 w 19"/>
                <a:gd name="T1" fmla="*/ 10 h 19"/>
                <a:gd name="T2" fmla="*/ 0 w 19"/>
                <a:gd name="T3" fmla="*/ 10 h 19"/>
                <a:gd name="T4" fmla="*/ 1 w 19"/>
                <a:gd name="T5" fmla="*/ 14 h 19"/>
                <a:gd name="T6" fmla="*/ 4 w 19"/>
                <a:gd name="T7" fmla="*/ 16 h 19"/>
                <a:gd name="T8" fmla="*/ 6 w 19"/>
                <a:gd name="T9" fmla="*/ 19 h 19"/>
                <a:gd name="T10" fmla="*/ 10 w 19"/>
                <a:gd name="T11" fmla="*/ 19 h 19"/>
                <a:gd name="T12" fmla="*/ 10 w 19"/>
                <a:gd name="T13" fmla="*/ 19 h 19"/>
                <a:gd name="T14" fmla="*/ 13 w 19"/>
                <a:gd name="T15" fmla="*/ 19 h 19"/>
                <a:gd name="T16" fmla="*/ 17 w 19"/>
                <a:gd name="T17" fmla="*/ 16 h 19"/>
                <a:gd name="T18" fmla="*/ 18 w 19"/>
                <a:gd name="T19" fmla="*/ 14 h 19"/>
                <a:gd name="T20" fmla="*/ 19 w 19"/>
                <a:gd name="T21" fmla="*/ 10 h 19"/>
                <a:gd name="T22" fmla="*/ 19 w 19"/>
                <a:gd name="T23" fmla="*/ 10 h 19"/>
                <a:gd name="T24" fmla="*/ 19 w 19"/>
                <a:gd name="T25" fmla="*/ 5 h 19"/>
                <a:gd name="T26" fmla="*/ 17 w 19"/>
                <a:gd name="T27" fmla="*/ 3 h 19"/>
                <a:gd name="T28" fmla="*/ 15 w 19"/>
                <a:gd name="T29" fmla="*/ 0 h 19"/>
                <a:gd name="T30" fmla="*/ 11 w 19"/>
                <a:gd name="T31" fmla="*/ 0 h 19"/>
                <a:gd name="T32" fmla="*/ 11 w 19"/>
                <a:gd name="T33" fmla="*/ 0 h 19"/>
                <a:gd name="T34" fmla="*/ 6 w 19"/>
                <a:gd name="T35" fmla="*/ 0 h 19"/>
                <a:gd name="T36" fmla="*/ 4 w 19"/>
                <a:gd name="T37" fmla="*/ 3 h 19"/>
                <a:gd name="T38" fmla="*/ 1 w 19"/>
                <a:gd name="T39" fmla="*/ 5 h 19"/>
                <a:gd name="T40" fmla="*/ 0 w 19"/>
                <a:gd name="T41" fmla="*/ 10 h 19"/>
                <a:gd name="T42" fmla="*/ 0 w 19"/>
                <a:gd name="T43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9" h="19">
                  <a:moveTo>
                    <a:pt x="0" y="1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4" y="16"/>
                  </a:lnTo>
                  <a:lnTo>
                    <a:pt x="6" y="19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3" y="19"/>
                  </a:lnTo>
                  <a:lnTo>
                    <a:pt x="17" y="16"/>
                  </a:lnTo>
                  <a:lnTo>
                    <a:pt x="18" y="14"/>
                  </a:lnTo>
                  <a:lnTo>
                    <a:pt x="19" y="10"/>
                  </a:lnTo>
                  <a:lnTo>
                    <a:pt x="19" y="10"/>
                  </a:lnTo>
                  <a:lnTo>
                    <a:pt x="19" y="5"/>
                  </a:lnTo>
                  <a:lnTo>
                    <a:pt x="17" y="3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6" y="0"/>
                  </a:lnTo>
                  <a:lnTo>
                    <a:pt x="4" y="3"/>
                  </a:lnTo>
                  <a:lnTo>
                    <a:pt x="1" y="5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4A52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78">
              <a:extLst>
                <a:ext uri="{FF2B5EF4-FFF2-40B4-BE49-F238E27FC236}">
                  <a16:creationId xmlns:a16="http://schemas.microsoft.com/office/drawing/2014/main" id="{4F16A205-5674-4632-AAAF-98FDB9B365D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179637" y="5853113"/>
              <a:ext cx="31750" cy="30163"/>
            </a:xfrm>
            <a:custGeom>
              <a:avLst/>
              <a:gdLst>
                <a:gd name="T0" fmla="*/ 0 w 20"/>
                <a:gd name="T1" fmla="*/ 9 h 19"/>
                <a:gd name="T2" fmla="*/ 0 w 20"/>
                <a:gd name="T3" fmla="*/ 9 h 19"/>
                <a:gd name="T4" fmla="*/ 0 w 20"/>
                <a:gd name="T5" fmla="*/ 14 h 19"/>
                <a:gd name="T6" fmla="*/ 3 w 20"/>
                <a:gd name="T7" fmla="*/ 16 h 19"/>
                <a:gd name="T8" fmla="*/ 5 w 20"/>
                <a:gd name="T9" fmla="*/ 19 h 19"/>
                <a:gd name="T10" fmla="*/ 9 w 20"/>
                <a:gd name="T11" fmla="*/ 19 h 19"/>
                <a:gd name="T12" fmla="*/ 9 w 20"/>
                <a:gd name="T13" fmla="*/ 19 h 19"/>
                <a:gd name="T14" fmla="*/ 14 w 20"/>
                <a:gd name="T15" fmla="*/ 19 h 19"/>
                <a:gd name="T16" fmla="*/ 16 w 20"/>
                <a:gd name="T17" fmla="*/ 16 h 19"/>
                <a:gd name="T18" fmla="*/ 19 w 20"/>
                <a:gd name="T19" fmla="*/ 14 h 19"/>
                <a:gd name="T20" fmla="*/ 20 w 20"/>
                <a:gd name="T21" fmla="*/ 9 h 19"/>
                <a:gd name="T22" fmla="*/ 20 w 20"/>
                <a:gd name="T23" fmla="*/ 9 h 19"/>
                <a:gd name="T24" fmla="*/ 19 w 20"/>
                <a:gd name="T25" fmla="*/ 5 h 19"/>
                <a:gd name="T26" fmla="*/ 17 w 20"/>
                <a:gd name="T27" fmla="*/ 3 h 19"/>
                <a:gd name="T28" fmla="*/ 14 w 20"/>
                <a:gd name="T29" fmla="*/ 0 h 19"/>
                <a:gd name="T30" fmla="*/ 11 w 20"/>
                <a:gd name="T31" fmla="*/ 0 h 19"/>
                <a:gd name="T32" fmla="*/ 11 w 20"/>
                <a:gd name="T33" fmla="*/ 0 h 19"/>
                <a:gd name="T34" fmla="*/ 6 w 20"/>
                <a:gd name="T35" fmla="*/ 0 h 19"/>
                <a:gd name="T36" fmla="*/ 3 w 20"/>
                <a:gd name="T37" fmla="*/ 3 h 19"/>
                <a:gd name="T38" fmla="*/ 0 w 20"/>
                <a:gd name="T39" fmla="*/ 5 h 19"/>
                <a:gd name="T40" fmla="*/ 0 w 20"/>
                <a:gd name="T41" fmla="*/ 9 h 19"/>
                <a:gd name="T42" fmla="*/ 0 w 20"/>
                <a:gd name="T43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" h="19">
                  <a:moveTo>
                    <a:pt x="0" y="9"/>
                  </a:moveTo>
                  <a:lnTo>
                    <a:pt x="0" y="9"/>
                  </a:lnTo>
                  <a:lnTo>
                    <a:pt x="0" y="14"/>
                  </a:lnTo>
                  <a:lnTo>
                    <a:pt x="3" y="16"/>
                  </a:lnTo>
                  <a:lnTo>
                    <a:pt x="5" y="19"/>
                  </a:lnTo>
                  <a:lnTo>
                    <a:pt x="9" y="19"/>
                  </a:lnTo>
                  <a:lnTo>
                    <a:pt x="9" y="19"/>
                  </a:lnTo>
                  <a:lnTo>
                    <a:pt x="14" y="19"/>
                  </a:lnTo>
                  <a:lnTo>
                    <a:pt x="16" y="16"/>
                  </a:lnTo>
                  <a:lnTo>
                    <a:pt x="19" y="14"/>
                  </a:lnTo>
                  <a:lnTo>
                    <a:pt x="20" y="9"/>
                  </a:lnTo>
                  <a:lnTo>
                    <a:pt x="20" y="9"/>
                  </a:lnTo>
                  <a:lnTo>
                    <a:pt x="19" y="5"/>
                  </a:lnTo>
                  <a:lnTo>
                    <a:pt x="17" y="3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4A52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80">
              <a:extLst>
                <a:ext uri="{FF2B5EF4-FFF2-40B4-BE49-F238E27FC236}">
                  <a16:creationId xmlns:a16="http://schemas.microsoft.com/office/drawing/2014/main" id="{E93E9602-4AE8-4608-9D1E-9E8B54634DF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2236787" y="5451475"/>
              <a:ext cx="61913" cy="98425"/>
            </a:xfrm>
            <a:custGeom>
              <a:avLst/>
              <a:gdLst>
                <a:gd name="T0" fmla="*/ 0 w 39"/>
                <a:gd name="T1" fmla="*/ 31 h 62"/>
                <a:gd name="T2" fmla="*/ 0 w 39"/>
                <a:gd name="T3" fmla="*/ 8 h 62"/>
                <a:gd name="T4" fmla="*/ 1 w 39"/>
                <a:gd name="T5" fmla="*/ 2 h 62"/>
                <a:gd name="T6" fmla="*/ 7 w 39"/>
                <a:gd name="T7" fmla="*/ 0 h 62"/>
                <a:gd name="T8" fmla="*/ 17 w 39"/>
                <a:gd name="T9" fmla="*/ 0 h 62"/>
                <a:gd name="T10" fmla="*/ 22 w 39"/>
                <a:gd name="T11" fmla="*/ 0 h 62"/>
                <a:gd name="T12" fmla="*/ 28 w 39"/>
                <a:gd name="T13" fmla="*/ 4 h 62"/>
                <a:gd name="T14" fmla="*/ 33 w 39"/>
                <a:gd name="T15" fmla="*/ 10 h 62"/>
                <a:gd name="T16" fmla="*/ 34 w 39"/>
                <a:gd name="T17" fmla="*/ 19 h 62"/>
                <a:gd name="T18" fmla="*/ 33 w 39"/>
                <a:gd name="T19" fmla="*/ 24 h 62"/>
                <a:gd name="T20" fmla="*/ 34 w 39"/>
                <a:gd name="T21" fmla="*/ 30 h 62"/>
                <a:gd name="T22" fmla="*/ 37 w 39"/>
                <a:gd name="T23" fmla="*/ 33 h 62"/>
                <a:gd name="T24" fmla="*/ 39 w 39"/>
                <a:gd name="T25" fmla="*/ 44 h 62"/>
                <a:gd name="T26" fmla="*/ 37 w 39"/>
                <a:gd name="T27" fmla="*/ 51 h 62"/>
                <a:gd name="T28" fmla="*/ 30 w 39"/>
                <a:gd name="T29" fmla="*/ 59 h 62"/>
                <a:gd name="T30" fmla="*/ 19 w 39"/>
                <a:gd name="T31" fmla="*/ 62 h 62"/>
                <a:gd name="T32" fmla="*/ 6 w 39"/>
                <a:gd name="T33" fmla="*/ 62 h 62"/>
                <a:gd name="T34" fmla="*/ 3 w 39"/>
                <a:gd name="T35" fmla="*/ 62 h 62"/>
                <a:gd name="T36" fmla="*/ 0 w 39"/>
                <a:gd name="T37" fmla="*/ 58 h 62"/>
                <a:gd name="T38" fmla="*/ 0 w 39"/>
                <a:gd name="T39" fmla="*/ 55 h 62"/>
                <a:gd name="T40" fmla="*/ 0 w 39"/>
                <a:gd name="T41" fmla="*/ 31 h 62"/>
                <a:gd name="T42" fmla="*/ 11 w 39"/>
                <a:gd name="T43" fmla="*/ 35 h 62"/>
                <a:gd name="T44" fmla="*/ 11 w 39"/>
                <a:gd name="T45" fmla="*/ 49 h 62"/>
                <a:gd name="T46" fmla="*/ 12 w 39"/>
                <a:gd name="T47" fmla="*/ 51 h 62"/>
                <a:gd name="T48" fmla="*/ 15 w 39"/>
                <a:gd name="T49" fmla="*/ 51 h 62"/>
                <a:gd name="T50" fmla="*/ 25 w 39"/>
                <a:gd name="T51" fmla="*/ 48 h 62"/>
                <a:gd name="T52" fmla="*/ 29 w 39"/>
                <a:gd name="T53" fmla="*/ 42 h 62"/>
                <a:gd name="T54" fmla="*/ 26 w 39"/>
                <a:gd name="T55" fmla="*/ 37 h 62"/>
                <a:gd name="T56" fmla="*/ 18 w 39"/>
                <a:gd name="T57" fmla="*/ 35 h 62"/>
                <a:gd name="T58" fmla="*/ 11 w 39"/>
                <a:gd name="T59" fmla="*/ 35 h 62"/>
                <a:gd name="T60" fmla="*/ 11 w 39"/>
                <a:gd name="T61" fmla="*/ 25 h 62"/>
                <a:gd name="T62" fmla="*/ 22 w 39"/>
                <a:gd name="T63" fmla="*/ 20 h 62"/>
                <a:gd name="T64" fmla="*/ 23 w 39"/>
                <a:gd name="T65" fmla="*/ 18 h 62"/>
                <a:gd name="T66" fmla="*/ 22 w 39"/>
                <a:gd name="T67" fmla="*/ 14 h 62"/>
                <a:gd name="T68" fmla="*/ 11 w 39"/>
                <a:gd name="T69" fmla="*/ 9 h 62"/>
                <a:gd name="T70" fmla="*/ 11 w 39"/>
                <a:gd name="T71" fmla="*/ 2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9" h="62">
                  <a:moveTo>
                    <a:pt x="0" y="31"/>
                  </a:moveTo>
                  <a:lnTo>
                    <a:pt x="0" y="31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4"/>
                  </a:lnTo>
                  <a:lnTo>
                    <a:pt x="1" y="2"/>
                  </a:lnTo>
                  <a:lnTo>
                    <a:pt x="3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22" y="0"/>
                  </a:lnTo>
                  <a:lnTo>
                    <a:pt x="25" y="3"/>
                  </a:lnTo>
                  <a:lnTo>
                    <a:pt x="28" y="4"/>
                  </a:lnTo>
                  <a:lnTo>
                    <a:pt x="31" y="8"/>
                  </a:lnTo>
                  <a:lnTo>
                    <a:pt x="33" y="10"/>
                  </a:lnTo>
                  <a:lnTo>
                    <a:pt x="34" y="14"/>
                  </a:lnTo>
                  <a:lnTo>
                    <a:pt x="34" y="19"/>
                  </a:lnTo>
                  <a:lnTo>
                    <a:pt x="33" y="24"/>
                  </a:lnTo>
                  <a:lnTo>
                    <a:pt x="33" y="24"/>
                  </a:lnTo>
                  <a:lnTo>
                    <a:pt x="33" y="26"/>
                  </a:lnTo>
                  <a:lnTo>
                    <a:pt x="34" y="30"/>
                  </a:lnTo>
                  <a:lnTo>
                    <a:pt x="34" y="30"/>
                  </a:lnTo>
                  <a:lnTo>
                    <a:pt x="37" y="33"/>
                  </a:lnTo>
                  <a:lnTo>
                    <a:pt x="39" y="40"/>
                  </a:lnTo>
                  <a:lnTo>
                    <a:pt x="39" y="44"/>
                  </a:lnTo>
                  <a:lnTo>
                    <a:pt x="37" y="51"/>
                  </a:lnTo>
                  <a:lnTo>
                    <a:pt x="37" y="51"/>
                  </a:lnTo>
                  <a:lnTo>
                    <a:pt x="35" y="55"/>
                  </a:lnTo>
                  <a:lnTo>
                    <a:pt x="30" y="59"/>
                  </a:lnTo>
                  <a:lnTo>
                    <a:pt x="25" y="60"/>
                  </a:lnTo>
                  <a:lnTo>
                    <a:pt x="19" y="62"/>
                  </a:lnTo>
                  <a:lnTo>
                    <a:pt x="19" y="62"/>
                  </a:lnTo>
                  <a:lnTo>
                    <a:pt x="6" y="62"/>
                  </a:lnTo>
                  <a:lnTo>
                    <a:pt x="6" y="62"/>
                  </a:lnTo>
                  <a:lnTo>
                    <a:pt x="3" y="62"/>
                  </a:lnTo>
                  <a:lnTo>
                    <a:pt x="1" y="60"/>
                  </a:lnTo>
                  <a:lnTo>
                    <a:pt x="0" y="58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31"/>
                  </a:lnTo>
                  <a:lnTo>
                    <a:pt x="0" y="31"/>
                  </a:lnTo>
                  <a:close/>
                  <a:moveTo>
                    <a:pt x="11" y="35"/>
                  </a:moveTo>
                  <a:lnTo>
                    <a:pt x="11" y="35"/>
                  </a:lnTo>
                  <a:lnTo>
                    <a:pt x="9" y="44"/>
                  </a:lnTo>
                  <a:lnTo>
                    <a:pt x="11" y="49"/>
                  </a:lnTo>
                  <a:lnTo>
                    <a:pt x="11" y="51"/>
                  </a:lnTo>
                  <a:lnTo>
                    <a:pt x="12" y="51"/>
                  </a:lnTo>
                  <a:lnTo>
                    <a:pt x="15" y="51"/>
                  </a:lnTo>
                  <a:lnTo>
                    <a:pt x="15" y="51"/>
                  </a:lnTo>
                  <a:lnTo>
                    <a:pt x="22" y="51"/>
                  </a:lnTo>
                  <a:lnTo>
                    <a:pt x="25" y="48"/>
                  </a:lnTo>
                  <a:lnTo>
                    <a:pt x="28" y="46"/>
                  </a:lnTo>
                  <a:lnTo>
                    <a:pt x="29" y="42"/>
                  </a:lnTo>
                  <a:lnTo>
                    <a:pt x="29" y="42"/>
                  </a:lnTo>
                  <a:lnTo>
                    <a:pt x="26" y="37"/>
                  </a:lnTo>
                  <a:lnTo>
                    <a:pt x="24" y="35"/>
                  </a:lnTo>
                  <a:lnTo>
                    <a:pt x="18" y="35"/>
                  </a:lnTo>
                  <a:lnTo>
                    <a:pt x="11" y="35"/>
                  </a:lnTo>
                  <a:lnTo>
                    <a:pt x="11" y="35"/>
                  </a:lnTo>
                  <a:close/>
                  <a:moveTo>
                    <a:pt x="11" y="25"/>
                  </a:moveTo>
                  <a:lnTo>
                    <a:pt x="11" y="25"/>
                  </a:lnTo>
                  <a:lnTo>
                    <a:pt x="17" y="22"/>
                  </a:lnTo>
                  <a:lnTo>
                    <a:pt x="22" y="20"/>
                  </a:lnTo>
                  <a:lnTo>
                    <a:pt x="22" y="20"/>
                  </a:lnTo>
                  <a:lnTo>
                    <a:pt x="23" y="18"/>
                  </a:lnTo>
                  <a:lnTo>
                    <a:pt x="22" y="14"/>
                  </a:lnTo>
                  <a:lnTo>
                    <a:pt x="22" y="14"/>
                  </a:lnTo>
                  <a:lnTo>
                    <a:pt x="17" y="11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1" y="25"/>
                  </a:lnTo>
                  <a:lnTo>
                    <a:pt x="11" y="25"/>
                  </a:lnTo>
                  <a:close/>
                </a:path>
              </a:pathLst>
            </a:custGeom>
            <a:solidFill>
              <a:srgbClr val="5486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81">
              <a:extLst>
                <a:ext uri="{FF2B5EF4-FFF2-40B4-BE49-F238E27FC236}">
                  <a16:creationId xmlns:a16="http://schemas.microsoft.com/office/drawing/2014/main" id="{B675553D-9092-4022-8920-F84F3CDD77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947862" y="5529263"/>
              <a:ext cx="85725" cy="85725"/>
            </a:xfrm>
            <a:custGeom>
              <a:avLst/>
              <a:gdLst>
                <a:gd name="T0" fmla="*/ 22 w 54"/>
                <a:gd name="T1" fmla="*/ 32 h 54"/>
                <a:gd name="T2" fmla="*/ 22 w 54"/>
                <a:gd name="T3" fmla="*/ 32 h 54"/>
                <a:gd name="T4" fmla="*/ 13 w 54"/>
                <a:gd name="T5" fmla="*/ 32 h 54"/>
                <a:gd name="T6" fmla="*/ 6 w 54"/>
                <a:gd name="T7" fmla="*/ 31 h 54"/>
                <a:gd name="T8" fmla="*/ 6 w 54"/>
                <a:gd name="T9" fmla="*/ 31 h 54"/>
                <a:gd name="T10" fmla="*/ 2 w 54"/>
                <a:gd name="T11" fmla="*/ 30 h 54"/>
                <a:gd name="T12" fmla="*/ 0 w 54"/>
                <a:gd name="T13" fmla="*/ 27 h 54"/>
                <a:gd name="T14" fmla="*/ 0 w 54"/>
                <a:gd name="T15" fmla="*/ 27 h 54"/>
                <a:gd name="T16" fmla="*/ 2 w 54"/>
                <a:gd name="T17" fmla="*/ 25 h 54"/>
                <a:gd name="T18" fmla="*/ 6 w 54"/>
                <a:gd name="T19" fmla="*/ 22 h 54"/>
                <a:gd name="T20" fmla="*/ 6 w 54"/>
                <a:gd name="T21" fmla="*/ 22 h 54"/>
                <a:gd name="T22" fmla="*/ 13 w 54"/>
                <a:gd name="T23" fmla="*/ 22 h 54"/>
                <a:gd name="T24" fmla="*/ 22 w 54"/>
                <a:gd name="T25" fmla="*/ 22 h 54"/>
                <a:gd name="T26" fmla="*/ 22 w 54"/>
                <a:gd name="T27" fmla="*/ 22 h 54"/>
                <a:gd name="T28" fmla="*/ 22 w 54"/>
                <a:gd name="T29" fmla="*/ 14 h 54"/>
                <a:gd name="T30" fmla="*/ 22 w 54"/>
                <a:gd name="T31" fmla="*/ 5 h 54"/>
                <a:gd name="T32" fmla="*/ 22 w 54"/>
                <a:gd name="T33" fmla="*/ 5 h 54"/>
                <a:gd name="T34" fmla="*/ 24 w 54"/>
                <a:gd name="T35" fmla="*/ 3 h 54"/>
                <a:gd name="T36" fmla="*/ 27 w 54"/>
                <a:gd name="T37" fmla="*/ 0 h 54"/>
                <a:gd name="T38" fmla="*/ 27 w 54"/>
                <a:gd name="T39" fmla="*/ 0 h 54"/>
                <a:gd name="T40" fmla="*/ 29 w 54"/>
                <a:gd name="T41" fmla="*/ 0 h 54"/>
                <a:gd name="T42" fmla="*/ 30 w 54"/>
                <a:gd name="T43" fmla="*/ 2 h 54"/>
                <a:gd name="T44" fmla="*/ 32 w 54"/>
                <a:gd name="T45" fmla="*/ 4 h 54"/>
                <a:gd name="T46" fmla="*/ 32 w 54"/>
                <a:gd name="T47" fmla="*/ 6 h 54"/>
                <a:gd name="T48" fmla="*/ 32 w 54"/>
                <a:gd name="T49" fmla="*/ 6 h 54"/>
                <a:gd name="T50" fmla="*/ 32 w 54"/>
                <a:gd name="T51" fmla="*/ 22 h 54"/>
                <a:gd name="T52" fmla="*/ 32 w 54"/>
                <a:gd name="T53" fmla="*/ 22 h 54"/>
                <a:gd name="T54" fmla="*/ 40 w 54"/>
                <a:gd name="T55" fmla="*/ 22 h 54"/>
                <a:gd name="T56" fmla="*/ 47 w 54"/>
                <a:gd name="T57" fmla="*/ 22 h 54"/>
                <a:gd name="T58" fmla="*/ 47 w 54"/>
                <a:gd name="T59" fmla="*/ 22 h 54"/>
                <a:gd name="T60" fmla="*/ 51 w 54"/>
                <a:gd name="T61" fmla="*/ 24 h 54"/>
                <a:gd name="T62" fmla="*/ 54 w 54"/>
                <a:gd name="T63" fmla="*/ 27 h 54"/>
                <a:gd name="T64" fmla="*/ 54 w 54"/>
                <a:gd name="T65" fmla="*/ 27 h 54"/>
                <a:gd name="T66" fmla="*/ 54 w 54"/>
                <a:gd name="T67" fmla="*/ 30 h 54"/>
                <a:gd name="T68" fmla="*/ 52 w 54"/>
                <a:gd name="T69" fmla="*/ 31 h 54"/>
                <a:gd name="T70" fmla="*/ 47 w 54"/>
                <a:gd name="T71" fmla="*/ 32 h 54"/>
                <a:gd name="T72" fmla="*/ 47 w 54"/>
                <a:gd name="T73" fmla="*/ 32 h 54"/>
                <a:gd name="T74" fmla="*/ 32 w 54"/>
                <a:gd name="T75" fmla="*/ 32 h 54"/>
                <a:gd name="T76" fmla="*/ 32 w 54"/>
                <a:gd name="T77" fmla="*/ 32 h 54"/>
                <a:gd name="T78" fmla="*/ 32 w 54"/>
                <a:gd name="T79" fmla="*/ 39 h 54"/>
                <a:gd name="T80" fmla="*/ 32 w 54"/>
                <a:gd name="T81" fmla="*/ 48 h 54"/>
                <a:gd name="T82" fmla="*/ 32 w 54"/>
                <a:gd name="T83" fmla="*/ 48 h 54"/>
                <a:gd name="T84" fmla="*/ 30 w 54"/>
                <a:gd name="T85" fmla="*/ 52 h 54"/>
                <a:gd name="T86" fmla="*/ 27 w 54"/>
                <a:gd name="T87" fmla="*/ 54 h 54"/>
                <a:gd name="T88" fmla="*/ 27 w 54"/>
                <a:gd name="T89" fmla="*/ 54 h 54"/>
                <a:gd name="T90" fmla="*/ 24 w 54"/>
                <a:gd name="T91" fmla="*/ 54 h 54"/>
                <a:gd name="T92" fmla="*/ 23 w 54"/>
                <a:gd name="T93" fmla="*/ 53 h 54"/>
                <a:gd name="T94" fmla="*/ 22 w 54"/>
                <a:gd name="T95" fmla="*/ 50 h 54"/>
                <a:gd name="T96" fmla="*/ 22 w 54"/>
                <a:gd name="T97" fmla="*/ 48 h 54"/>
                <a:gd name="T98" fmla="*/ 22 w 54"/>
                <a:gd name="T99" fmla="*/ 48 h 54"/>
                <a:gd name="T100" fmla="*/ 22 w 54"/>
                <a:gd name="T101" fmla="*/ 32 h 54"/>
                <a:gd name="T102" fmla="*/ 22 w 54"/>
                <a:gd name="T103" fmla="*/ 3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4" h="54">
                  <a:moveTo>
                    <a:pt x="22" y="32"/>
                  </a:moveTo>
                  <a:lnTo>
                    <a:pt x="22" y="32"/>
                  </a:lnTo>
                  <a:lnTo>
                    <a:pt x="13" y="32"/>
                  </a:lnTo>
                  <a:lnTo>
                    <a:pt x="6" y="31"/>
                  </a:lnTo>
                  <a:lnTo>
                    <a:pt x="6" y="31"/>
                  </a:lnTo>
                  <a:lnTo>
                    <a:pt x="2" y="30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2" y="25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13" y="22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2" y="14"/>
                  </a:lnTo>
                  <a:lnTo>
                    <a:pt x="22" y="5"/>
                  </a:lnTo>
                  <a:lnTo>
                    <a:pt x="22" y="5"/>
                  </a:lnTo>
                  <a:lnTo>
                    <a:pt x="24" y="3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9" y="0"/>
                  </a:lnTo>
                  <a:lnTo>
                    <a:pt x="30" y="2"/>
                  </a:lnTo>
                  <a:lnTo>
                    <a:pt x="32" y="4"/>
                  </a:lnTo>
                  <a:lnTo>
                    <a:pt x="32" y="6"/>
                  </a:lnTo>
                  <a:lnTo>
                    <a:pt x="32" y="6"/>
                  </a:lnTo>
                  <a:lnTo>
                    <a:pt x="32" y="22"/>
                  </a:lnTo>
                  <a:lnTo>
                    <a:pt x="32" y="22"/>
                  </a:lnTo>
                  <a:lnTo>
                    <a:pt x="40" y="22"/>
                  </a:lnTo>
                  <a:lnTo>
                    <a:pt x="47" y="22"/>
                  </a:lnTo>
                  <a:lnTo>
                    <a:pt x="47" y="22"/>
                  </a:lnTo>
                  <a:lnTo>
                    <a:pt x="51" y="24"/>
                  </a:lnTo>
                  <a:lnTo>
                    <a:pt x="54" y="27"/>
                  </a:lnTo>
                  <a:lnTo>
                    <a:pt x="54" y="27"/>
                  </a:lnTo>
                  <a:lnTo>
                    <a:pt x="54" y="30"/>
                  </a:lnTo>
                  <a:lnTo>
                    <a:pt x="52" y="31"/>
                  </a:lnTo>
                  <a:lnTo>
                    <a:pt x="47" y="32"/>
                  </a:lnTo>
                  <a:lnTo>
                    <a:pt x="47" y="32"/>
                  </a:lnTo>
                  <a:lnTo>
                    <a:pt x="32" y="32"/>
                  </a:lnTo>
                  <a:lnTo>
                    <a:pt x="32" y="32"/>
                  </a:lnTo>
                  <a:lnTo>
                    <a:pt x="32" y="39"/>
                  </a:lnTo>
                  <a:lnTo>
                    <a:pt x="32" y="48"/>
                  </a:lnTo>
                  <a:lnTo>
                    <a:pt x="32" y="48"/>
                  </a:lnTo>
                  <a:lnTo>
                    <a:pt x="30" y="52"/>
                  </a:lnTo>
                  <a:lnTo>
                    <a:pt x="27" y="54"/>
                  </a:lnTo>
                  <a:lnTo>
                    <a:pt x="27" y="54"/>
                  </a:lnTo>
                  <a:lnTo>
                    <a:pt x="24" y="54"/>
                  </a:lnTo>
                  <a:lnTo>
                    <a:pt x="23" y="53"/>
                  </a:lnTo>
                  <a:lnTo>
                    <a:pt x="22" y="50"/>
                  </a:lnTo>
                  <a:lnTo>
                    <a:pt x="22" y="48"/>
                  </a:lnTo>
                  <a:lnTo>
                    <a:pt x="22" y="48"/>
                  </a:lnTo>
                  <a:lnTo>
                    <a:pt x="22" y="32"/>
                  </a:lnTo>
                  <a:lnTo>
                    <a:pt x="22" y="32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82">
              <a:extLst>
                <a:ext uri="{FF2B5EF4-FFF2-40B4-BE49-F238E27FC236}">
                  <a16:creationId xmlns:a16="http://schemas.microsoft.com/office/drawing/2014/main" id="{4C051FFF-438C-49AC-B1BB-B6102E8D4A7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2605087" y="5602288"/>
              <a:ext cx="152400" cy="188913"/>
            </a:xfrm>
            <a:custGeom>
              <a:avLst/>
              <a:gdLst>
                <a:gd name="T0" fmla="*/ 96 w 96"/>
                <a:gd name="T1" fmla="*/ 111 h 119"/>
                <a:gd name="T2" fmla="*/ 96 w 96"/>
                <a:gd name="T3" fmla="*/ 111 h 119"/>
                <a:gd name="T4" fmla="*/ 92 w 96"/>
                <a:gd name="T5" fmla="*/ 116 h 119"/>
                <a:gd name="T6" fmla="*/ 90 w 96"/>
                <a:gd name="T7" fmla="*/ 117 h 119"/>
                <a:gd name="T8" fmla="*/ 87 w 96"/>
                <a:gd name="T9" fmla="*/ 118 h 119"/>
                <a:gd name="T10" fmla="*/ 87 w 96"/>
                <a:gd name="T11" fmla="*/ 118 h 119"/>
                <a:gd name="T12" fmla="*/ 85 w 96"/>
                <a:gd name="T13" fmla="*/ 118 h 119"/>
                <a:gd name="T14" fmla="*/ 82 w 96"/>
                <a:gd name="T15" fmla="*/ 117 h 119"/>
                <a:gd name="T16" fmla="*/ 78 w 96"/>
                <a:gd name="T17" fmla="*/ 113 h 119"/>
                <a:gd name="T18" fmla="*/ 78 w 96"/>
                <a:gd name="T19" fmla="*/ 113 h 119"/>
                <a:gd name="T20" fmla="*/ 73 w 96"/>
                <a:gd name="T21" fmla="*/ 106 h 119"/>
                <a:gd name="T22" fmla="*/ 70 w 96"/>
                <a:gd name="T23" fmla="*/ 97 h 119"/>
                <a:gd name="T24" fmla="*/ 70 w 96"/>
                <a:gd name="T25" fmla="*/ 97 h 119"/>
                <a:gd name="T26" fmla="*/ 69 w 96"/>
                <a:gd name="T27" fmla="*/ 94 h 119"/>
                <a:gd name="T28" fmla="*/ 68 w 96"/>
                <a:gd name="T29" fmla="*/ 92 h 119"/>
                <a:gd name="T30" fmla="*/ 64 w 96"/>
                <a:gd name="T31" fmla="*/ 91 h 119"/>
                <a:gd name="T32" fmla="*/ 62 w 96"/>
                <a:gd name="T33" fmla="*/ 91 h 119"/>
                <a:gd name="T34" fmla="*/ 62 w 96"/>
                <a:gd name="T35" fmla="*/ 91 h 119"/>
                <a:gd name="T36" fmla="*/ 47 w 96"/>
                <a:gd name="T37" fmla="*/ 91 h 119"/>
                <a:gd name="T38" fmla="*/ 33 w 96"/>
                <a:gd name="T39" fmla="*/ 91 h 119"/>
                <a:gd name="T40" fmla="*/ 33 w 96"/>
                <a:gd name="T41" fmla="*/ 91 h 119"/>
                <a:gd name="T42" fmla="*/ 30 w 96"/>
                <a:gd name="T43" fmla="*/ 92 h 119"/>
                <a:gd name="T44" fmla="*/ 26 w 96"/>
                <a:gd name="T45" fmla="*/ 96 h 119"/>
                <a:gd name="T46" fmla="*/ 26 w 96"/>
                <a:gd name="T47" fmla="*/ 96 h 119"/>
                <a:gd name="T48" fmla="*/ 22 w 96"/>
                <a:gd name="T49" fmla="*/ 103 h 119"/>
                <a:gd name="T50" fmla="*/ 20 w 96"/>
                <a:gd name="T51" fmla="*/ 111 h 119"/>
                <a:gd name="T52" fmla="*/ 20 w 96"/>
                <a:gd name="T53" fmla="*/ 111 h 119"/>
                <a:gd name="T54" fmla="*/ 18 w 96"/>
                <a:gd name="T55" fmla="*/ 116 h 119"/>
                <a:gd name="T56" fmla="*/ 14 w 96"/>
                <a:gd name="T57" fmla="*/ 118 h 119"/>
                <a:gd name="T58" fmla="*/ 10 w 96"/>
                <a:gd name="T59" fmla="*/ 119 h 119"/>
                <a:gd name="T60" fmla="*/ 7 w 96"/>
                <a:gd name="T61" fmla="*/ 118 h 119"/>
                <a:gd name="T62" fmla="*/ 7 w 96"/>
                <a:gd name="T63" fmla="*/ 118 h 119"/>
                <a:gd name="T64" fmla="*/ 3 w 96"/>
                <a:gd name="T65" fmla="*/ 116 h 119"/>
                <a:gd name="T66" fmla="*/ 0 w 96"/>
                <a:gd name="T67" fmla="*/ 112 h 119"/>
                <a:gd name="T68" fmla="*/ 0 w 96"/>
                <a:gd name="T69" fmla="*/ 108 h 119"/>
                <a:gd name="T70" fmla="*/ 0 w 96"/>
                <a:gd name="T71" fmla="*/ 105 h 119"/>
                <a:gd name="T72" fmla="*/ 0 w 96"/>
                <a:gd name="T73" fmla="*/ 105 h 119"/>
                <a:gd name="T74" fmla="*/ 13 w 96"/>
                <a:gd name="T75" fmla="*/ 72 h 119"/>
                <a:gd name="T76" fmla="*/ 13 w 96"/>
                <a:gd name="T77" fmla="*/ 72 h 119"/>
                <a:gd name="T78" fmla="*/ 36 w 96"/>
                <a:gd name="T79" fmla="*/ 9 h 119"/>
                <a:gd name="T80" fmla="*/ 36 w 96"/>
                <a:gd name="T81" fmla="*/ 9 h 119"/>
                <a:gd name="T82" fmla="*/ 38 w 96"/>
                <a:gd name="T83" fmla="*/ 6 h 119"/>
                <a:gd name="T84" fmla="*/ 40 w 96"/>
                <a:gd name="T85" fmla="*/ 2 h 119"/>
                <a:gd name="T86" fmla="*/ 42 w 96"/>
                <a:gd name="T87" fmla="*/ 0 h 119"/>
                <a:gd name="T88" fmla="*/ 47 w 96"/>
                <a:gd name="T89" fmla="*/ 0 h 119"/>
                <a:gd name="T90" fmla="*/ 47 w 96"/>
                <a:gd name="T91" fmla="*/ 0 h 119"/>
                <a:gd name="T92" fmla="*/ 53 w 96"/>
                <a:gd name="T93" fmla="*/ 2 h 119"/>
                <a:gd name="T94" fmla="*/ 56 w 96"/>
                <a:gd name="T95" fmla="*/ 3 h 119"/>
                <a:gd name="T96" fmla="*/ 57 w 96"/>
                <a:gd name="T97" fmla="*/ 6 h 119"/>
                <a:gd name="T98" fmla="*/ 57 w 96"/>
                <a:gd name="T99" fmla="*/ 6 h 119"/>
                <a:gd name="T100" fmla="*/ 95 w 96"/>
                <a:gd name="T101" fmla="*/ 105 h 119"/>
                <a:gd name="T102" fmla="*/ 95 w 96"/>
                <a:gd name="T103" fmla="*/ 105 h 119"/>
                <a:gd name="T104" fmla="*/ 96 w 96"/>
                <a:gd name="T105" fmla="*/ 111 h 119"/>
                <a:gd name="T106" fmla="*/ 96 w 96"/>
                <a:gd name="T107" fmla="*/ 111 h 119"/>
                <a:gd name="T108" fmla="*/ 36 w 96"/>
                <a:gd name="T109" fmla="*/ 70 h 119"/>
                <a:gd name="T110" fmla="*/ 36 w 96"/>
                <a:gd name="T111" fmla="*/ 70 h 119"/>
                <a:gd name="T112" fmla="*/ 60 w 96"/>
                <a:gd name="T113" fmla="*/ 70 h 119"/>
                <a:gd name="T114" fmla="*/ 60 w 96"/>
                <a:gd name="T115" fmla="*/ 70 h 119"/>
                <a:gd name="T116" fmla="*/ 48 w 96"/>
                <a:gd name="T117" fmla="*/ 37 h 119"/>
                <a:gd name="T118" fmla="*/ 48 w 96"/>
                <a:gd name="T119" fmla="*/ 37 h 119"/>
                <a:gd name="T120" fmla="*/ 36 w 96"/>
                <a:gd name="T121" fmla="*/ 70 h 119"/>
                <a:gd name="T122" fmla="*/ 36 w 96"/>
                <a:gd name="T123" fmla="*/ 7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6" h="119">
                  <a:moveTo>
                    <a:pt x="96" y="111"/>
                  </a:moveTo>
                  <a:lnTo>
                    <a:pt x="96" y="111"/>
                  </a:lnTo>
                  <a:lnTo>
                    <a:pt x="92" y="116"/>
                  </a:lnTo>
                  <a:lnTo>
                    <a:pt x="90" y="117"/>
                  </a:lnTo>
                  <a:lnTo>
                    <a:pt x="87" y="118"/>
                  </a:lnTo>
                  <a:lnTo>
                    <a:pt x="87" y="118"/>
                  </a:lnTo>
                  <a:lnTo>
                    <a:pt x="85" y="118"/>
                  </a:lnTo>
                  <a:lnTo>
                    <a:pt x="82" y="117"/>
                  </a:lnTo>
                  <a:lnTo>
                    <a:pt x="78" y="113"/>
                  </a:lnTo>
                  <a:lnTo>
                    <a:pt x="78" y="113"/>
                  </a:lnTo>
                  <a:lnTo>
                    <a:pt x="73" y="106"/>
                  </a:lnTo>
                  <a:lnTo>
                    <a:pt x="70" y="97"/>
                  </a:lnTo>
                  <a:lnTo>
                    <a:pt x="70" y="97"/>
                  </a:lnTo>
                  <a:lnTo>
                    <a:pt x="69" y="94"/>
                  </a:lnTo>
                  <a:lnTo>
                    <a:pt x="68" y="92"/>
                  </a:lnTo>
                  <a:lnTo>
                    <a:pt x="64" y="91"/>
                  </a:lnTo>
                  <a:lnTo>
                    <a:pt x="62" y="91"/>
                  </a:lnTo>
                  <a:lnTo>
                    <a:pt x="62" y="91"/>
                  </a:lnTo>
                  <a:lnTo>
                    <a:pt x="47" y="91"/>
                  </a:lnTo>
                  <a:lnTo>
                    <a:pt x="33" y="91"/>
                  </a:lnTo>
                  <a:lnTo>
                    <a:pt x="33" y="91"/>
                  </a:lnTo>
                  <a:lnTo>
                    <a:pt x="30" y="92"/>
                  </a:lnTo>
                  <a:lnTo>
                    <a:pt x="26" y="96"/>
                  </a:lnTo>
                  <a:lnTo>
                    <a:pt x="26" y="96"/>
                  </a:lnTo>
                  <a:lnTo>
                    <a:pt x="22" y="103"/>
                  </a:lnTo>
                  <a:lnTo>
                    <a:pt x="20" y="111"/>
                  </a:lnTo>
                  <a:lnTo>
                    <a:pt x="20" y="111"/>
                  </a:lnTo>
                  <a:lnTo>
                    <a:pt x="18" y="116"/>
                  </a:lnTo>
                  <a:lnTo>
                    <a:pt x="14" y="118"/>
                  </a:lnTo>
                  <a:lnTo>
                    <a:pt x="10" y="119"/>
                  </a:lnTo>
                  <a:lnTo>
                    <a:pt x="7" y="118"/>
                  </a:lnTo>
                  <a:lnTo>
                    <a:pt x="7" y="118"/>
                  </a:lnTo>
                  <a:lnTo>
                    <a:pt x="3" y="116"/>
                  </a:lnTo>
                  <a:lnTo>
                    <a:pt x="0" y="112"/>
                  </a:lnTo>
                  <a:lnTo>
                    <a:pt x="0" y="108"/>
                  </a:lnTo>
                  <a:lnTo>
                    <a:pt x="0" y="105"/>
                  </a:lnTo>
                  <a:lnTo>
                    <a:pt x="0" y="105"/>
                  </a:lnTo>
                  <a:lnTo>
                    <a:pt x="13" y="72"/>
                  </a:lnTo>
                  <a:lnTo>
                    <a:pt x="13" y="72"/>
                  </a:lnTo>
                  <a:lnTo>
                    <a:pt x="36" y="9"/>
                  </a:lnTo>
                  <a:lnTo>
                    <a:pt x="36" y="9"/>
                  </a:lnTo>
                  <a:lnTo>
                    <a:pt x="38" y="6"/>
                  </a:lnTo>
                  <a:lnTo>
                    <a:pt x="40" y="2"/>
                  </a:lnTo>
                  <a:lnTo>
                    <a:pt x="42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53" y="2"/>
                  </a:lnTo>
                  <a:lnTo>
                    <a:pt x="56" y="3"/>
                  </a:lnTo>
                  <a:lnTo>
                    <a:pt x="57" y="6"/>
                  </a:lnTo>
                  <a:lnTo>
                    <a:pt x="57" y="6"/>
                  </a:lnTo>
                  <a:lnTo>
                    <a:pt x="95" y="105"/>
                  </a:lnTo>
                  <a:lnTo>
                    <a:pt x="95" y="105"/>
                  </a:lnTo>
                  <a:lnTo>
                    <a:pt x="96" y="111"/>
                  </a:lnTo>
                  <a:lnTo>
                    <a:pt x="96" y="111"/>
                  </a:lnTo>
                  <a:close/>
                  <a:moveTo>
                    <a:pt x="36" y="70"/>
                  </a:moveTo>
                  <a:lnTo>
                    <a:pt x="36" y="70"/>
                  </a:lnTo>
                  <a:lnTo>
                    <a:pt x="60" y="70"/>
                  </a:lnTo>
                  <a:lnTo>
                    <a:pt x="60" y="70"/>
                  </a:lnTo>
                  <a:lnTo>
                    <a:pt x="48" y="37"/>
                  </a:lnTo>
                  <a:lnTo>
                    <a:pt x="48" y="37"/>
                  </a:lnTo>
                  <a:lnTo>
                    <a:pt x="36" y="70"/>
                  </a:lnTo>
                  <a:lnTo>
                    <a:pt x="36" y="7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83">
              <a:extLst>
                <a:ext uri="{FF2B5EF4-FFF2-40B4-BE49-F238E27FC236}">
                  <a16:creationId xmlns:a16="http://schemas.microsoft.com/office/drawing/2014/main" id="{158F1BA5-0ED1-4F16-8026-377C4ED5EA8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547937" y="5661025"/>
              <a:ext cx="38100" cy="52388"/>
            </a:xfrm>
            <a:custGeom>
              <a:avLst/>
              <a:gdLst>
                <a:gd name="T0" fmla="*/ 0 w 24"/>
                <a:gd name="T1" fmla="*/ 33 h 33"/>
                <a:gd name="T2" fmla="*/ 0 w 24"/>
                <a:gd name="T3" fmla="*/ 33 h 33"/>
                <a:gd name="T4" fmla="*/ 12 w 24"/>
                <a:gd name="T5" fmla="*/ 0 h 33"/>
                <a:gd name="T6" fmla="*/ 12 w 24"/>
                <a:gd name="T7" fmla="*/ 0 h 33"/>
                <a:gd name="T8" fmla="*/ 24 w 24"/>
                <a:gd name="T9" fmla="*/ 33 h 33"/>
                <a:gd name="T10" fmla="*/ 24 w 24"/>
                <a:gd name="T11" fmla="*/ 33 h 33"/>
                <a:gd name="T12" fmla="*/ 0 w 24"/>
                <a:gd name="T13" fmla="*/ 33 h 33"/>
                <a:gd name="T14" fmla="*/ 0 w 24"/>
                <a:gd name="T1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33">
                  <a:moveTo>
                    <a:pt x="0" y="33"/>
                  </a:moveTo>
                  <a:lnTo>
                    <a:pt x="0" y="33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24" y="33"/>
                  </a:lnTo>
                  <a:lnTo>
                    <a:pt x="24" y="33"/>
                  </a:lnTo>
                  <a:lnTo>
                    <a:pt x="0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84">
              <a:extLst>
                <a:ext uri="{FF2B5EF4-FFF2-40B4-BE49-F238E27FC236}">
                  <a16:creationId xmlns:a16="http://schemas.microsoft.com/office/drawing/2014/main" id="{28096E8C-DF51-4C56-AAE0-61DC40460E4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22500" y="5507038"/>
              <a:ext cx="31750" cy="25400"/>
            </a:xfrm>
            <a:custGeom>
              <a:avLst/>
              <a:gdLst>
                <a:gd name="T0" fmla="*/ 2 w 20"/>
                <a:gd name="T1" fmla="*/ 0 h 16"/>
                <a:gd name="T2" fmla="*/ 2 w 20"/>
                <a:gd name="T3" fmla="*/ 0 h 16"/>
                <a:gd name="T4" fmla="*/ 9 w 20"/>
                <a:gd name="T5" fmla="*/ 0 h 16"/>
                <a:gd name="T6" fmla="*/ 15 w 20"/>
                <a:gd name="T7" fmla="*/ 0 h 16"/>
                <a:gd name="T8" fmla="*/ 17 w 20"/>
                <a:gd name="T9" fmla="*/ 2 h 16"/>
                <a:gd name="T10" fmla="*/ 20 w 20"/>
                <a:gd name="T11" fmla="*/ 7 h 16"/>
                <a:gd name="T12" fmla="*/ 20 w 20"/>
                <a:gd name="T13" fmla="*/ 7 h 16"/>
                <a:gd name="T14" fmla="*/ 19 w 20"/>
                <a:gd name="T15" fmla="*/ 11 h 16"/>
                <a:gd name="T16" fmla="*/ 16 w 20"/>
                <a:gd name="T17" fmla="*/ 13 h 16"/>
                <a:gd name="T18" fmla="*/ 13 w 20"/>
                <a:gd name="T19" fmla="*/ 16 h 16"/>
                <a:gd name="T20" fmla="*/ 6 w 20"/>
                <a:gd name="T21" fmla="*/ 16 h 16"/>
                <a:gd name="T22" fmla="*/ 6 w 20"/>
                <a:gd name="T23" fmla="*/ 16 h 16"/>
                <a:gd name="T24" fmla="*/ 3 w 20"/>
                <a:gd name="T25" fmla="*/ 16 h 16"/>
                <a:gd name="T26" fmla="*/ 2 w 20"/>
                <a:gd name="T27" fmla="*/ 16 h 16"/>
                <a:gd name="T28" fmla="*/ 2 w 20"/>
                <a:gd name="T29" fmla="*/ 14 h 16"/>
                <a:gd name="T30" fmla="*/ 0 w 20"/>
                <a:gd name="T31" fmla="*/ 9 h 16"/>
                <a:gd name="T32" fmla="*/ 2 w 20"/>
                <a:gd name="T33" fmla="*/ 0 h 16"/>
                <a:gd name="T34" fmla="*/ 2 w 20"/>
                <a:gd name="T3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" h="16">
                  <a:moveTo>
                    <a:pt x="2" y="0"/>
                  </a:moveTo>
                  <a:lnTo>
                    <a:pt x="2" y="0"/>
                  </a:lnTo>
                  <a:lnTo>
                    <a:pt x="9" y="0"/>
                  </a:lnTo>
                  <a:lnTo>
                    <a:pt x="15" y="0"/>
                  </a:lnTo>
                  <a:lnTo>
                    <a:pt x="17" y="2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19" y="11"/>
                  </a:lnTo>
                  <a:lnTo>
                    <a:pt x="16" y="13"/>
                  </a:lnTo>
                  <a:lnTo>
                    <a:pt x="13" y="16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3" y="16"/>
                  </a:lnTo>
                  <a:lnTo>
                    <a:pt x="2" y="16"/>
                  </a:lnTo>
                  <a:lnTo>
                    <a:pt x="2" y="14"/>
                  </a:lnTo>
                  <a:lnTo>
                    <a:pt x="0" y="9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85">
              <a:extLst>
                <a:ext uri="{FF2B5EF4-FFF2-40B4-BE49-F238E27FC236}">
                  <a16:creationId xmlns:a16="http://schemas.microsoft.com/office/drawing/2014/main" id="{F4C94406-C9D7-4929-B1BC-82B23595A22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544762" y="6197600"/>
              <a:ext cx="31750" cy="133350"/>
            </a:xfrm>
            <a:custGeom>
              <a:avLst/>
              <a:gdLst>
                <a:gd name="T0" fmla="*/ 20 w 20"/>
                <a:gd name="T1" fmla="*/ 0 h 84"/>
                <a:gd name="T2" fmla="*/ 20 w 20"/>
                <a:gd name="T3" fmla="*/ 0 h 84"/>
                <a:gd name="T4" fmla="*/ 20 w 20"/>
                <a:gd name="T5" fmla="*/ 84 h 84"/>
                <a:gd name="T6" fmla="*/ 20 w 20"/>
                <a:gd name="T7" fmla="*/ 84 h 84"/>
                <a:gd name="T8" fmla="*/ 0 w 20"/>
                <a:gd name="T9" fmla="*/ 84 h 84"/>
                <a:gd name="T10" fmla="*/ 0 w 20"/>
                <a:gd name="T11" fmla="*/ 84 h 84"/>
                <a:gd name="T12" fmla="*/ 0 w 20"/>
                <a:gd name="T13" fmla="*/ 0 h 84"/>
                <a:gd name="T14" fmla="*/ 0 w 20"/>
                <a:gd name="T15" fmla="*/ 0 h 84"/>
                <a:gd name="T16" fmla="*/ 20 w 20"/>
                <a:gd name="T17" fmla="*/ 0 h 84"/>
                <a:gd name="T18" fmla="*/ 20 w 20"/>
                <a:gd name="T19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84">
                  <a:moveTo>
                    <a:pt x="20" y="0"/>
                  </a:moveTo>
                  <a:lnTo>
                    <a:pt x="20" y="0"/>
                  </a:lnTo>
                  <a:lnTo>
                    <a:pt x="20" y="84"/>
                  </a:lnTo>
                  <a:lnTo>
                    <a:pt x="20" y="84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0"/>
                  </a:lnTo>
                  <a:lnTo>
                    <a:pt x="0" y="0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5567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86">
              <a:extLst>
                <a:ext uri="{FF2B5EF4-FFF2-40B4-BE49-F238E27FC236}">
                  <a16:creationId xmlns:a16="http://schemas.microsoft.com/office/drawing/2014/main" id="{E1F83C84-DA57-4CD8-B1B6-3CEC4D797B6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92275" y="5918200"/>
              <a:ext cx="341313" cy="339725"/>
            </a:xfrm>
            <a:custGeom>
              <a:avLst/>
              <a:gdLst>
                <a:gd name="T0" fmla="*/ 215 w 215"/>
                <a:gd name="T1" fmla="*/ 107 h 214"/>
                <a:gd name="T2" fmla="*/ 213 w 215"/>
                <a:gd name="T3" fmla="*/ 128 h 214"/>
                <a:gd name="T4" fmla="*/ 207 w 215"/>
                <a:gd name="T5" fmla="*/ 149 h 214"/>
                <a:gd name="T6" fmla="*/ 197 w 215"/>
                <a:gd name="T7" fmla="*/ 167 h 214"/>
                <a:gd name="T8" fmla="*/ 184 w 215"/>
                <a:gd name="T9" fmla="*/ 183 h 214"/>
                <a:gd name="T10" fmla="*/ 168 w 215"/>
                <a:gd name="T11" fmla="*/ 195 h 214"/>
                <a:gd name="T12" fmla="*/ 149 w 215"/>
                <a:gd name="T13" fmla="*/ 206 h 214"/>
                <a:gd name="T14" fmla="*/ 130 w 215"/>
                <a:gd name="T15" fmla="*/ 212 h 214"/>
                <a:gd name="T16" fmla="*/ 108 w 215"/>
                <a:gd name="T17" fmla="*/ 214 h 214"/>
                <a:gd name="T18" fmla="*/ 97 w 215"/>
                <a:gd name="T19" fmla="*/ 214 h 214"/>
                <a:gd name="T20" fmla="*/ 76 w 215"/>
                <a:gd name="T21" fmla="*/ 210 h 214"/>
                <a:gd name="T22" fmla="*/ 56 w 215"/>
                <a:gd name="T23" fmla="*/ 201 h 214"/>
                <a:gd name="T24" fmla="*/ 39 w 215"/>
                <a:gd name="T25" fmla="*/ 189 h 214"/>
                <a:gd name="T26" fmla="*/ 26 w 215"/>
                <a:gd name="T27" fmla="*/ 176 h 214"/>
                <a:gd name="T28" fmla="*/ 14 w 215"/>
                <a:gd name="T29" fmla="*/ 159 h 214"/>
                <a:gd name="T30" fmla="*/ 5 w 215"/>
                <a:gd name="T31" fmla="*/ 139 h 214"/>
                <a:gd name="T32" fmla="*/ 1 w 215"/>
                <a:gd name="T33" fmla="*/ 118 h 214"/>
                <a:gd name="T34" fmla="*/ 0 w 215"/>
                <a:gd name="T35" fmla="*/ 107 h 214"/>
                <a:gd name="T36" fmla="*/ 3 w 215"/>
                <a:gd name="T37" fmla="*/ 85 h 214"/>
                <a:gd name="T38" fmla="*/ 9 w 215"/>
                <a:gd name="T39" fmla="*/ 66 h 214"/>
                <a:gd name="T40" fmla="*/ 18 w 215"/>
                <a:gd name="T41" fmla="*/ 47 h 214"/>
                <a:gd name="T42" fmla="*/ 32 w 215"/>
                <a:gd name="T43" fmla="*/ 32 h 214"/>
                <a:gd name="T44" fmla="*/ 48 w 215"/>
                <a:gd name="T45" fmla="*/ 18 h 214"/>
                <a:gd name="T46" fmla="*/ 66 w 215"/>
                <a:gd name="T47" fmla="*/ 8 h 214"/>
                <a:gd name="T48" fmla="*/ 87 w 215"/>
                <a:gd name="T49" fmla="*/ 2 h 214"/>
                <a:gd name="T50" fmla="*/ 108 w 215"/>
                <a:gd name="T51" fmla="*/ 0 h 214"/>
                <a:gd name="T52" fmla="*/ 119 w 215"/>
                <a:gd name="T53" fmla="*/ 0 h 214"/>
                <a:gd name="T54" fmla="*/ 140 w 215"/>
                <a:gd name="T55" fmla="*/ 5 h 214"/>
                <a:gd name="T56" fmla="*/ 159 w 215"/>
                <a:gd name="T57" fmla="*/ 13 h 214"/>
                <a:gd name="T58" fmla="*/ 176 w 215"/>
                <a:gd name="T59" fmla="*/ 24 h 214"/>
                <a:gd name="T60" fmla="*/ 191 w 215"/>
                <a:gd name="T61" fmla="*/ 39 h 214"/>
                <a:gd name="T62" fmla="*/ 202 w 215"/>
                <a:gd name="T63" fmla="*/ 56 h 214"/>
                <a:gd name="T64" fmla="*/ 210 w 215"/>
                <a:gd name="T65" fmla="*/ 76 h 214"/>
                <a:gd name="T66" fmla="*/ 215 w 215"/>
                <a:gd name="T67" fmla="*/ 96 h 214"/>
                <a:gd name="T68" fmla="*/ 215 w 215"/>
                <a:gd name="T69" fmla="*/ 107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5" h="214">
                  <a:moveTo>
                    <a:pt x="215" y="107"/>
                  </a:moveTo>
                  <a:lnTo>
                    <a:pt x="215" y="107"/>
                  </a:lnTo>
                  <a:lnTo>
                    <a:pt x="215" y="118"/>
                  </a:lnTo>
                  <a:lnTo>
                    <a:pt x="213" y="128"/>
                  </a:lnTo>
                  <a:lnTo>
                    <a:pt x="210" y="139"/>
                  </a:lnTo>
                  <a:lnTo>
                    <a:pt x="207" y="149"/>
                  </a:lnTo>
                  <a:lnTo>
                    <a:pt x="202" y="159"/>
                  </a:lnTo>
                  <a:lnTo>
                    <a:pt x="197" y="167"/>
                  </a:lnTo>
                  <a:lnTo>
                    <a:pt x="191" y="176"/>
                  </a:lnTo>
                  <a:lnTo>
                    <a:pt x="184" y="183"/>
                  </a:lnTo>
                  <a:lnTo>
                    <a:pt x="176" y="189"/>
                  </a:lnTo>
                  <a:lnTo>
                    <a:pt x="168" y="195"/>
                  </a:lnTo>
                  <a:lnTo>
                    <a:pt x="159" y="201"/>
                  </a:lnTo>
                  <a:lnTo>
                    <a:pt x="149" y="206"/>
                  </a:lnTo>
                  <a:lnTo>
                    <a:pt x="140" y="210"/>
                  </a:lnTo>
                  <a:lnTo>
                    <a:pt x="130" y="212"/>
                  </a:lnTo>
                  <a:lnTo>
                    <a:pt x="119" y="214"/>
                  </a:lnTo>
                  <a:lnTo>
                    <a:pt x="108" y="214"/>
                  </a:lnTo>
                  <a:lnTo>
                    <a:pt x="108" y="214"/>
                  </a:lnTo>
                  <a:lnTo>
                    <a:pt x="97" y="214"/>
                  </a:lnTo>
                  <a:lnTo>
                    <a:pt x="87" y="212"/>
                  </a:lnTo>
                  <a:lnTo>
                    <a:pt x="76" y="210"/>
                  </a:lnTo>
                  <a:lnTo>
                    <a:pt x="66" y="206"/>
                  </a:lnTo>
                  <a:lnTo>
                    <a:pt x="56" y="201"/>
                  </a:lnTo>
                  <a:lnTo>
                    <a:pt x="48" y="195"/>
                  </a:lnTo>
                  <a:lnTo>
                    <a:pt x="39" y="189"/>
                  </a:lnTo>
                  <a:lnTo>
                    <a:pt x="32" y="183"/>
                  </a:lnTo>
                  <a:lnTo>
                    <a:pt x="26" y="176"/>
                  </a:lnTo>
                  <a:lnTo>
                    <a:pt x="18" y="167"/>
                  </a:lnTo>
                  <a:lnTo>
                    <a:pt x="14" y="159"/>
                  </a:lnTo>
                  <a:lnTo>
                    <a:pt x="9" y="149"/>
                  </a:lnTo>
                  <a:lnTo>
                    <a:pt x="5" y="139"/>
                  </a:lnTo>
                  <a:lnTo>
                    <a:pt x="3" y="128"/>
                  </a:lnTo>
                  <a:lnTo>
                    <a:pt x="1" y="118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1" y="96"/>
                  </a:lnTo>
                  <a:lnTo>
                    <a:pt x="3" y="85"/>
                  </a:lnTo>
                  <a:lnTo>
                    <a:pt x="5" y="76"/>
                  </a:lnTo>
                  <a:lnTo>
                    <a:pt x="9" y="66"/>
                  </a:lnTo>
                  <a:lnTo>
                    <a:pt x="14" y="56"/>
                  </a:lnTo>
                  <a:lnTo>
                    <a:pt x="18" y="47"/>
                  </a:lnTo>
                  <a:lnTo>
                    <a:pt x="26" y="39"/>
                  </a:lnTo>
                  <a:lnTo>
                    <a:pt x="32" y="32"/>
                  </a:lnTo>
                  <a:lnTo>
                    <a:pt x="39" y="24"/>
                  </a:lnTo>
                  <a:lnTo>
                    <a:pt x="48" y="18"/>
                  </a:lnTo>
                  <a:lnTo>
                    <a:pt x="56" y="13"/>
                  </a:lnTo>
                  <a:lnTo>
                    <a:pt x="66" y="8"/>
                  </a:lnTo>
                  <a:lnTo>
                    <a:pt x="76" y="5"/>
                  </a:lnTo>
                  <a:lnTo>
                    <a:pt x="87" y="2"/>
                  </a:lnTo>
                  <a:lnTo>
                    <a:pt x="97" y="0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119" y="0"/>
                  </a:lnTo>
                  <a:lnTo>
                    <a:pt x="130" y="2"/>
                  </a:lnTo>
                  <a:lnTo>
                    <a:pt x="140" y="5"/>
                  </a:lnTo>
                  <a:lnTo>
                    <a:pt x="149" y="8"/>
                  </a:lnTo>
                  <a:lnTo>
                    <a:pt x="159" y="13"/>
                  </a:lnTo>
                  <a:lnTo>
                    <a:pt x="168" y="18"/>
                  </a:lnTo>
                  <a:lnTo>
                    <a:pt x="176" y="24"/>
                  </a:lnTo>
                  <a:lnTo>
                    <a:pt x="184" y="32"/>
                  </a:lnTo>
                  <a:lnTo>
                    <a:pt x="191" y="39"/>
                  </a:lnTo>
                  <a:lnTo>
                    <a:pt x="197" y="47"/>
                  </a:lnTo>
                  <a:lnTo>
                    <a:pt x="202" y="56"/>
                  </a:lnTo>
                  <a:lnTo>
                    <a:pt x="207" y="66"/>
                  </a:lnTo>
                  <a:lnTo>
                    <a:pt x="210" y="76"/>
                  </a:lnTo>
                  <a:lnTo>
                    <a:pt x="213" y="85"/>
                  </a:lnTo>
                  <a:lnTo>
                    <a:pt x="215" y="96"/>
                  </a:lnTo>
                  <a:lnTo>
                    <a:pt x="215" y="107"/>
                  </a:lnTo>
                  <a:lnTo>
                    <a:pt x="215" y="107"/>
                  </a:lnTo>
                  <a:close/>
                </a:path>
              </a:pathLst>
            </a:custGeom>
            <a:solidFill>
              <a:srgbClr val="DCF1E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87">
              <a:extLst>
                <a:ext uri="{FF2B5EF4-FFF2-40B4-BE49-F238E27FC236}">
                  <a16:creationId xmlns:a16="http://schemas.microsoft.com/office/drawing/2014/main" id="{17AA3A10-7070-4299-8F45-B7736664B11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379537" y="6129338"/>
              <a:ext cx="217488" cy="184150"/>
            </a:xfrm>
            <a:custGeom>
              <a:avLst/>
              <a:gdLst>
                <a:gd name="T0" fmla="*/ 0 w 137"/>
                <a:gd name="T1" fmla="*/ 39 h 116"/>
                <a:gd name="T2" fmla="*/ 11 w 137"/>
                <a:gd name="T3" fmla="*/ 44 h 116"/>
                <a:gd name="T4" fmla="*/ 0 w 137"/>
                <a:gd name="T5" fmla="*/ 65 h 116"/>
                <a:gd name="T6" fmla="*/ 0 w 137"/>
                <a:gd name="T7" fmla="*/ 65 h 116"/>
                <a:gd name="T8" fmla="*/ 0 w 137"/>
                <a:gd name="T9" fmla="*/ 68 h 116"/>
                <a:gd name="T10" fmla="*/ 0 w 137"/>
                <a:gd name="T11" fmla="*/ 71 h 116"/>
                <a:gd name="T12" fmla="*/ 1 w 137"/>
                <a:gd name="T13" fmla="*/ 75 h 116"/>
                <a:gd name="T14" fmla="*/ 4 w 137"/>
                <a:gd name="T15" fmla="*/ 77 h 116"/>
                <a:gd name="T16" fmla="*/ 28 w 137"/>
                <a:gd name="T17" fmla="*/ 89 h 116"/>
                <a:gd name="T18" fmla="*/ 28 w 137"/>
                <a:gd name="T19" fmla="*/ 89 h 116"/>
                <a:gd name="T20" fmla="*/ 31 w 137"/>
                <a:gd name="T21" fmla="*/ 90 h 116"/>
                <a:gd name="T22" fmla="*/ 34 w 137"/>
                <a:gd name="T23" fmla="*/ 90 h 116"/>
                <a:gd name="T24" fmla="*/ 37 w 137"/>
                <a:gd name="T25" fmla="*/ 88 h 116"/>
                <a:gd name="T26" fmla="*/ 39 w 137"/>
                <a:gd name="T27" fmla="*/ 86 h 116"/>
                <a:gd name="T28" fmla="*/ 40 w 137"/>
                <a:gd name="T29" fmla="*/ 84 h 116"/>
                <a:gd name="T30" fmla="*/ 95 w 137"/>
                <a:gd name="T31" fmla="*/ 114 h 116"/>
                <a:gd name="T32" fmla="*/ 95 w 137"/>
                <a:gd name="T33" fmla="*/ 114 h 116"/>
                <a:gd name="T34" fmla="*/ 99 w 137"/>
                <a:gd name="T35" fmla="*/ 116 h 116"/>
                <a:gd name="T36" fmla="*/ 103 w 137"/>
                <a:gd name="T37" fmla="*/ 116 h 116"/>
                <a:gd name="T38" fmla="*/ 108 w 137"/>
                <a:gd name="T39" fmla="*/ 116 h 116"/>
                <a:gd name="T40" fmla="*/ 111 w 137"/>
                <a:gd name="T41" fmla="*/ 116 h 116"/>
                <a:gd name="T42" fmla="*/ 115 w 137"/>
                <a:gd name="T43" fmla="*/ 115 h 116"/>
                <a:gd name="T44" fmla="*/ 119 w 137"/>
                <a:gd name="T45" fmla="*/ 112 h 116"/>
                <a:gd name="T46" fmla="*/ 121 w 137"/>
                <a:gd name="T47" fmla="*/ 109 h 116"/>
                <a:gd name="T48" fmla="*/ 123 w 137"/>
                <a:gd name="T49" fmla="*/ 105 h 116"/>
                <a:gd name="T50" fmla="*/ 134 w 137"/>
                <a:gd name="T51" fmla="*/ 84 h 116"/>
                <a:gd name="T52" fmla="*/ 134 w 137"/>
                <a:gd name="T53" fmla="*/ 84 h 116"/>
                <a:gd name="T54" fmla="*/ 137 w 137"/>
                <a:gd name="T55" fmla="*/ 81 h 116"/>
                <a:gd name="T56" fmla="*/ 137 w 137"/>
                <a:gd name="T57" fmla="*/ 77 h 116"/>
                <a:gd name="T58" fmla="*/ 137 w 137"/>
                <a:gd name="T59" fmla="*/ 73 h 116"/>
                <a:gd name="T60" fmla="*/ 137 w 137"/>
                <a:gd name="T61" fmla="*/ 68 h 116"/>
                <a:gd name="T62" fmla="*/ 134 w 137"/>
                <a:gd name="T63" fmla="*/ 65 h 116"/>
                <a:gd name="T64" fmla="*/ 133 w 137"/>
                <a:gd name="T65" fmla="*/ 62 h 116"/>
                <a:gd name="T66" fmla="*/ 130 w 137"/>
                <a:gd name="T67" fmla="*/ 59 h 116"/>
                <a:gd name="T68" fmla="*/ 126 w 137"/>
                <a:gd name="T69" fmla="*/ 56 h 116"/>
                <a:gd name="T70" fmla="*/ 83 w 137"/>
                <a:gd name="T71" fmla="*/ 33 h 116"/>
                <a:gd name="T72" fmla="*/ 83 w 137"/>
                <a:gd name="T73" fmla="*/ 33 h 116"/>
                <a:gd name="T74" fmla="*/ 78 w 137"/>
                <a:gd name="T75" fmla="*/ 38 h 116"/>
                <a:gd name="T76" fmla="*/ 73 w 137"/>
                <a:gd name="T77" fmla="*/ 43 h 116"/>
                <a:gd name="T78" fmla="*/ 68 w 137"/>
                <a:gd name="T79" fmla="*/ 46 h 116"/>
                <a:gd name="T80" fmla="*/ 62 w 137"/>
                <a:gd name="T81" fmla="*/ 49 h 116"/>
                <a:gd name="T82" fmla="*/ 59 w 137"/>
                <a:gd name="T83" fmla="*/ 50 h 116"/>
                <a:gd name="T84" fmla="*/ 71 w 137"/>
                <a:gd name="T85" fmla="*/ 27 h 116"/>
                <a:gd name="T86" fmla="*/ 72 w 137"/>
                <a:gd name="T87" fmla="*/ 24 h 116"/>
                <a:gd name="T88" fmla="*/ 72 w 137"/>
                <a:gd name="T89" fmla="*/ 24 h 116"/>
                <a:gd name="T90" fmla="*/ 73 w 137"/>
                <a:gd name="T91" fmla="*/ 22 h 116"/>
                <a:gd name="T92" fmla="*/ 73 w 137"/>
                <a:gd name="T93" fmla="*/ 18 h 116"/>
                <a:gd name="T94" fmla="*/ 71 w 137"/>
                <a:gd name="T95" fmla="*/ 16 h 116"/>
                <a:gd name="T96" fmla="*/ 68 w 137"/>
                <a:gd name="T97" fmla="*/ 13 h 116"/>
                <a:gd name="T98" fmla="*/ 45 w 137"/>
                <a:gd name="T99" fmla="*/ 1 h 116"/>
                <a:gd name="T100" fmla="*/ 45 w 137"/>
                <a:gd name="T101" fmla="*/ 1 h 116"/>
                <a:gd name="T102" fmla="*/ 42 w 137"/>
                <a:gd name="T103" fmla="*/ 0 h 116"/>
                <a:gd name="T104" fmla="*/ 38 w 137"/>
                <a:gd name="T105" fmla="*/ 0 h 116"/>
                <a:gd name="T106" fmla="*/ 35 w 137"/>
                <a:gd name="T107" fmla="*/ 1 h 116"/>
                <a:gd name="T108" fmla="*/ 33 w 137"/>
                <a:gd name="T109" fmla="*/ 4 h 116"/>
                <a:gd name="T110" fmla="*/ 22 w 137"/>
                <a:gd name="T111" fmla="*/ 24 h 116"/>
                <a:gd name="T112" fmla="*/ 11 w 137"/>
                <a:gd name="T113" fmla="*/ 18 h 116"/>
                <a:gd name="T114" fmla="*/ 0 w 137"/>
                <a:gd name="T115" fmla="*/ 39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7" h="116">
                  <a:moveTo>
                    <a:pt x="0" y="39"/>
                  </a:moveTo>
                  <a:lnTo>
                    <a:pt x="11" y="44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0" y="68"/>
                  </a:lnTo>
                  <a:lnTo>
                    <a:pt x="0" y="71"/>
                  </a:lnTo>
                  <a:lnTo>
                    <a:pt x="1" y="75"/>
                  </a:lnTo>
                  <a:lnTo>
                    <a:pt x="4" y="77"/>
                  </a:lnTo>
                  <a:lnTo>
                    <a:pt x="28" y="89"/>
                  </a:lnTo>
                  <a:lnTo>
                    <a:pt x="28" y="89"/>
                  </a:lnTo>
                  <a:lnTo>
                    <a:pt x="31" y="90"/>
                  </a:lnTo>
                  <a:lnTo>
                    <a:pt x="34" y="90"/>
                  </a:lnTo>
                  <a:lnTo>
                    <a:pt x="37" y="88"/>
                  </a:lnTo>
                  <a:lnTo>
                    <a:pt x="39" y="86"/>
                  </a:lnTo>
                  <a:lnTo>
                    <a:pt x="40" y="84"/>
                  </a:lnTo>
                  <a:lnTo>
                    <a:pt x="95" y="114"/>
                  </a:lnTo>
                  <a:lnTo>
                    <a:pt x="95" y="114"/>
                  </a:lnTo>
                  <a:lnTo>
                    <a:pt x="99" y="116"/>
                  </a:lnTo>
                  <a:lnTo>
                    <a:pt x="103" y="116"/>
                  </a:lnTo>
                  <a:lnTo>
                    <a:pt x="108" y="116"/>
                  </a:lnTo>
                  <a:lnTo>
                    <a:pt x="111" y="116"/>
                  </a:lnTo>
                  <a:lnTo>
                    <a:pt x="115" y="115"/>
                  </a:lnTo>
                  <a:lnTo>
                    <a:pt x="119" y="112"/>
                  </a:lnTo>
                  <a:lnTo>
                    <a:pt x="121" y="109"/>
                  </a:lnTo>
                  <a:lnTo>
                    <a:pt x="123" y="105"/>
                  </a:lnTo>
                  <a:lnTo>
                    <a:pt x="134" y="84"/>
                  </a:lnTo>
                  <a:lnTo>
                    <a:pt x="134" y="84"/>
                  </a:lnTo>
                  <a:lnTo>
                    <a:pt x="137" y="81"/>
                  </a:lnTo>
                  <a:lnTo>
                    <a:pt x="137" y="77"/>
                  </a:lnTo>
                  <a:lnTo>
                    <a:pt x="137" y="73"/>
                  </a:lnTo>
                  <a:lnTo>
                    <a:pt x="137" y="68"/>
                  </a:lnTo>
                  <a:lnTo>
                    <a:pt x="134" y="65"/>
                  </a:lnTo>
                  <a:lnTo>
                    <a:pt x="133" y="62"/>
                  </a:lnTo>
                  <a:lnTo>
                    <a:pt x="130" y="59"/>
                  </a:lnTo>
                  <a:lnTo>
                    <a:pt x="126" y="56"/>
                  </a:lnTo>
                  <a:lnTo>
                    <a:pt x="83" y="33"/>
                  </a:lnTo>
                  <a:lnTo>
                    <a:pt x="83" y="33"/>
                  </a:lnTo>
                  <a:lnTo>
                    <a:pt x="78" y="38"/>
                  </a:lnTo>
                  <a:lnTo>
                    <a:pt x="73" y="43"/>
                  </a:lnTo>
                  <a:lnTo>
                    <a:pt x="68" y="46"/>
                  </a:lnTo>
                  <a:lnTo>
                    <a:pt x="62" y="49"/>
                  </a:lnTo>
                  <a:lnTo>
                    <a:pt x="59" y="50"/>
                  </a:lnTo>
                  <a:lnTo>
                    <a:pt x="71" y="27"/>
                  </a:lnTo>
                  <a:lnTo>
                    <a:pt x="72" y="24"/>
                  </a:lnTo>
                  <a:lnTo>
                    <a:pt x="72" y="24"/>
                  </a:lnTo>
                  <a:lnTo>
                    <a:pt x="73" y="22"/>
                  </a:lnTo>
                  <a:lnTo>
                    <a:pt x="73" y="18"/>
                  </a:lnTo>
                  <a:lnTo>
                    <a:pt x="71" y="16"/>
                  </a:lnTo>
                  <a:lnTo>
                    <a:pt x="68" y="13"/>
                  </a:lnTo>
                  <a:lnTo>
                    <a:pt x="45" y="1"/>
                  </a:lnTo>
                  <a:lnTo>
                    <a:pt x="45" y="1"/>
                  </a:lnTo>
                  <a:lnTo>
                    <a:pt x="42" y="0"/>
                  </a:lnTo>
                  <a:lnTo>
                    <a:pt x="38" y="0"/>
                  </a:lnTo>
                  <a:lnTo>
                    <a:pt x="35" y="1"/>
                  </a:lnTo>
                  <a:lnTo>
                    <a:pt x="33" y="4"/>
                  </a:lnTo>
                  <a:lnTo>
                    <a:pt x="22" y="24"/>
                  </a:lnTo>
                  <a:lnTo>
                    <a:pt x="11" y="18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88">
              <a:extLst>
                <a:ext uri="{FF2B5EF4-FFF2-40B4-BE49-F238E27FC236}">
                  <a16:creationId xmlns:a16="http://schemas.microsoft.com/office/drawing/2014/main" id="{3C1347D1-E8D9-470E-BD73-38B336602D2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379537" y="6129338"/>
              <a:ext cx="217488" cy="184150"/>
            </a:xfrm>
            <a:custGeom>
              <a:avLst/>
              <a:gdLst>
                <a:gd name="T0" fmla="*/ 0 w 137"/>
                <a:gd name="T1" fmla="*/ 39 h 116"/>
                <a:gd name="T2" fmla="*/ 11 w 137"/>
                <a:gd name="T3" fmla="*/ 44 h 116"/>
                <a:gd name="T4" fmla="*/ 0 w 137"/>
                <a:gd name="T5" fmla="*/ 65 h 116"/>
                <a:gd name="T6" fmla="*/ 0 w 137"/>
                <a:gd name="T7" fmla="*/ 65 h 116"/>
                <a:gd name="T8" fmla="*/ 0 w 137"/>
                <a:gd name="T9" fmla="*/ 68 h 116"/>
                <a:gd name="T10" fmla="*/ 0 w 137"/>
                <a:gd name="T11" fmla="*/ 71 h 116"/>
                <a:gd name="T12" fmla="*/ 1 w 137"/>
                <a:gd name="T13" fmla="*/ 75 h 116"/>
                <a:gd name="T14" fmla="*/ 4 w 137"/>
                <a:gd name="T15" fmla="*/ 77 h 116"/>
                <a:gd name="T16" fmla="*/ 28 w 137"/>
                <a:gd name="T17" fmla="*/ 89 h 116"/>
                <a:gd name="T18" fmla="*/ 28 w 137"/>
                <a:gd name="T19" fmla="*/ 89 h 116"/>
                <a:gd name="T20" fmla="*/ 31 w 137"/>
                <a:gd name="T21" fmla="*/ 90 h 116"/>
                <a:gd name="T22" fmla="*/ 34 w 137"/>
                <a:gd name="T23" fmla="*/ 90 h 116"/>
                <a:gd name="T24" fmla="*/ 37 w 137"/>
                <a:gd name="T25" fmla="*/ 88 h 116"/>
                <a:gd name="T26" fmla="*/ 39 w 137"/>
                <a:gd name="T27" fmla="*/ 86 h 116"/>
                <a:gd name="T28" fmla="*/ 40 w 137"/>
                <a:gd name="T29" fmla="*/ 84 h 116"/>
                <a:gd name="T30" fmla="*/ 95 w 137"/>
                <a:gd name="T31" fmla="*/ 114 h 116"/>
                <a:gd name="T32" fmla="*/ 95 w 137"/>
                <a:gd name="T33" fmla="*/ 114 h 116"/>
                <a:gd name="T34" fmla="*/ 99 w 137"/>
                <a:gd name="T35" fmla="*/ 116 h 116"/>
                <a:gd name="T36" fmla="*/ 103 w 137"/>
                <a:gd name="T37" fmla="*/ 116 h 116"/>
                <a:gd name="T38" fmla="*/ 108 w 137"/>
                <a:gd name="T39" fmla="*/ 116 h 116"/>
                <a:gd name="T40" fmla="*/ 111 w 137"/>
                <a:gd name="T41" fmla="*/ 116 h 116"/>
                <a:gd name="T42" fmla="*/ 115 w 137"/>
                <a:gd name="T43" fmla="*/ 115 h 116"/>
                <a:gd name="T44" fmla="*/ 119 w 137"/>
                <a:gd name="T45" fmla="*/ 112 h 116"/>
                <a:gd name="T46" fmla="*/ 121 w 137"/>
                <a:gd name="T47" fmla="*/ 109 h 116"/>
                <a:gd name="T48" fmla="*/ 123 w 137"/>
                <a:gd name="T49" fmla="*/ 105 h 116"/>
                <a:gd name="T50" fmla="*/ 134 w 137"/>
                <a:gd name="T51" fmla="*/ 84 h 116"/>
                <a:gd name="T52" fmla="*/ 134 w 137"/>
                <a:gd name="T53" fmla="*/ 84 h 116"/>
                <a:gd name="T54" fmla="*/ 137 w 137"/>
                <a:gd name="T55" fmla="*/ 81 h 116"/>
                <a:gd name="T56" fmla="*/ 137 w 137"/>
                <a:gd name="T57" fmla="*/ 77 h 116"/>
                <a:gd name="T58" fmla="*/ 137 w 137"/>
                <a:gd name="T59" fmla="*/ 73 h 116"/>
                <a:gd name="T60" fmla="*/ 137 w 137"/>
                <a:gd name="T61" fmla="*/ 68 h 116"/>
                <a:gd name="T62" fmla="*/ 134 w 137"/>
                <a:gd name="T63" fmla="*/ 65 h 116"/>
                <a:gd name="T64" fmla="*/ 133 w 137"/>
                <a:gd name="T65" fmla="*/ 62 h 116"/>
                <a:gd name="T66" fmla="*/ 130 w 137"/>
                <a:gd name="T67" fmla="*/ 59 h 116"/>
                <a:gd name="T68" fmla="*/ 126 w 137"/>
                <a:gd name="T69" fmla="*/ 56 h 116"/>
                <a:gd name="T70" fmla="*/ 83 w 137"/>
                <a:gd name="T71" fmla="*/ 33 h 116"/>
                <a:gd name="T72" fmla="*/ 83 w 137"/>
                <a:gd name="T73" fmla="*/ 33 h 116"/>
                <a:gd name="T74" fmla="*/ 78 w 137"/>
                <a:gd name="T75" fmla="*/ 38 h 116"/>
                <a:gd name="T76" fmla="*/ 73 w 137"/>
                <a:gd name="T77" fmla="*/ 43 h 116"/>
                <a:gd name="T78" fmla="*/ 68 w 137"/>
                <a:gd name="T79" fmla="*/ 46 h 116"/>
                <a:gd name="T80" fmla="*/ 62 w 137"/>
                <a:gd name="T81" fmla="*/ 49 h 116"/>
                <a:gd name="T82" fmla="*/ 59 w 137"/>
                <a:gd name="T83" fmla="*/ 50 h 116"/>
                <a:gd name="T84" fmla="*/ 71 w 137"/>
                <a:gd name="T85" fmla="*/ 27 h 116"/>
                <a:gd name="T86" fmla="*/ 72 w 137"/>
                <a:gd name="T87" fmla="*/ 24 h 116"/>
                <a:gd name="T88" fmla="*/ 72 w 137"/>
                <a:gd name="T89" fmla="*/ 24 h 116"/>
                <a:gd name="T90" fmla="*/ 73 w 137"/>
                <a:gd name="T91" fmla="*/ 22 h 116"/>
                <a:gd name="T92" fmla="*/ 73 w 137"/>
                <a:gd name="T93" fmla="*/ 18 h 116"/>
                <a:gd name="T94" fmla="*/ 71 w 137"/>
                <a:gd name="T95" fmla="*/ 16 h 116"/>
                <a:gd name="T96" fmla="*/ 68 w 137"/>
                <a:gd name="T97" fmla="*/ 13 h 116"/>
                <a:gd name="T98" fmla="*/ 45 w 137"/>
                <a:gd name="T99" fmla="*/ 1 h 116"/>
                <a:gd name="T100" fmla="*/ 45 w 137"/>
                <a:gd name="T101" fmla="*/ 1 h 116"/>
                <a:gd name="T102" fmla="*/ 42 w 137"/>
                <a:gd name="T103" fmla="*/ 0 h 116"/>
                <a:gd name="T104" fmla="*/ 38 w 137"/>
                <a:gd name="T105" fmla="*/ 0 h 116"/>
                <a:gd name="T106" fmla="*/ 35 w 137"/>
                <a:gd name="T107" fmla="*/ 1 h 116"/>
                <a:gd name="T108" fmla="*/ 33 w 137"/>
                <a:gd name="T109" fmla="*/ 4 h 116"/>
                <a:gd name="T110" fmla="*/ 22 w 137"/>
                <a:gd name="T111" fmla="*/ 24 h 116"/>
                <a:gd name="T112" fmla="*/ 11 w 137"/>
                <a:gd name="T113" fmla="*/ 1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7" h="116">
                  <a:moveTo>
                    <a:pt x="0" y="39"/>
                  </a:moveTo>
                  <a:lnTo>
                    <a:pt x="11" y="44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0" y="68"/>
                  </a:lnTo>
                  <a:lnTo>
                    <a:pt x="0" y="71"/>
                  </a:lnTo>
                  <a:lnTo>
                    <a:pt x="1" y="75"/>
                  </a:lnTo>
                  <a:lnTo>
                    <a:pt x="4" y="77"/>
                  </a:lnTo>
                  <a:lnTo>
                    <a:pt x="28" y="89"/>
                  </a:lnTo>
                  <a:lnTo>
                    <a:pt x="28" y="89"/>
                  </a:lnTo>
                  <a:lnTo>
                    <a:pt x="31" y="90"/>
                  </a:lnTo>
                  <a:lnTo>
                    <a:pt x="34" y="90"/>
                  </a:lnTo>
                  <a:lnTo>
                    <a:pt x="37" y="88"/>
                  </a:lnTo>
                  <a:lnTo>
                    <a:pt x="39" y="86"/>
                  </a:lnTo>
                  <a:lnTo>
                    <a:pt x="40" y="84"/>
                  </a:lnTo>
                  <a:lnTo>
                    <a:pt x="95" y="114"/>
                  </a:lnTo>
                  <a:lnTo>
                    <a:pt x="95" y="114"/>
                  </a:lnTo>
                  <a:lnTo>
                    <a:pt x="99" y="116"/>
                  </a:lnTo>
                  <a:lnTo>
                    <a:pt x="103" y="116"/>
                  </a:lnTo>
                  <a:lnTo>
                    <a:pt x="108" y="116"/>
                  </a:lnTo>
                  <a:lnTo>
                    <a:pt x="111" y="116"/>
                  </a:lnTo>
                  <a:lnTo>
                    <a:pt x="115" y="115"/>
                  </a:lnTo>
                  <a:lnTo>
                    <a:pt x="119" y="112"/>
                  </a:lnTo>
                  <a:lnTo>
                    <a:pt x="121" y="109"/>
                  </a:lnTo>
                  <a:lnTo>
                    <a:pt x="123" y="105"/>
                  </a:lnTo>
                  <a:lnTo>
                    <a:pt x="134" y="84"/>
                  </a:lnTo>
                  <a:lnTo>
                    <a:pt x="134" y="84"/>
                  </a:lnTo>
                  <a:lnTo>
                    <a:pt x="137" y="81"/>
                  </a:lnTo>
                  <a:lnTo>
                    <a:pt x="137" y="77"/>
                  </a:lnTo>
                  <a:lnTo>
                    <a:pt x="137" y="73"/>
                  </a:lnTo>
                  <a:lnTo>
                    <a:pt x="137" y="68"/>
                  </a:lnTo>
                  <a:lnTo>
                    <a:pt x="134" y="65"/>
                  </a:lnTo>
                  <a:lnTo>
                    <a:pt x="133" y="62"/>
                  </a:lnTo>
                  <a:lnTo>
                    <a:pt x="130" y="59"/>
                  </a:lnTo>
                  <a:lnTo>
                    <a:pt x="126" y="56"/>
                  </a:lnTo>
                  <a:lnTo>
                    <a:pt x="83" y="33"/>
                  </a:lnTo>
                  <a:lnTo>
                    <a:pt x="83" y="33"/>
                  </a:lnTo>
                  <a:lnTo>
                    <a:pt x="78" y="38"/>
                  </a:lnTo>
                  <a:lnTo>
                    <a:pt x="73" y="43"/>
                  </a:lnTo>
                  <a:lnTo>
                    <a:pt x="68" y="46"/>
                  </a:lnTo>
                  <a:lnTo>
                    <a:pt x="62" y="49"/>
                  </a:lnTo>
                  <a:lnTo>
                    <a:pt x="59" y="50"/>
                  </a:lnTo>
                  <a:lnTo>
                    <a:pt x="71" y="27"/>
                  </a:lnTo>
                  <a:lnTo>
                    <a:pt x="72" y="24"/>
                  </a:lnTo>
                  <a:lnTo>
                    <a:pt x="72" y="24"/>
                  </a:lnTo>
                  <a:lnTo>
                    <a:pt x="73" y="22"/>
                  </a:lnTo>
                  <a:lnTo>
                    <a:pt x="73" y="18"/>
                  </a:lnTo>
                  <a:lnTo>
                    <a:pt x="71" y="16"/>
                  </a:lnTo>
                  <a:lnTo>
                    <a:pt x="68" y="13"/>
                  </a:lnTo>
                  <a:lnTo>
                    <a:pt x="45" y="1"/>
                  </a:lnTo>
                  <a:lnTo>
                    <a:pt x="45" y="1"/>
                  </a:lnTo>
                  <a:lnTo>
                    <a:pt x="42" y="0"/>
                  </a:lnTo>
                  <a:lnTo>
                    <a:pt x="38" y="0"/>
                  </a:lnTo>
                  <a:lnTo>
                    <a:pt x="35" y="1"/>
                  </a:lnTo>
                  <a:lnTo>
                    <a:pt x="33" y="4"/>
                  </a:lnTo>
                  <a:lnTo>
                    <a:pt x="22" y="24"/>
                  </a:lnTo>
                  <a:lnTo>
                    <a:pt x="11" y="1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89">
              <a:extLst>
                <a:ext uri="{FF2B5EF4-FFF2-40B4-BE49-F238E27FC236}">
                  <a16:creationId xmlns:a16="http://schemas.microsoft.com/office/drawing/2014/main" id="{DE630064-3DB9-4CA1-8157-245BB42EAF2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87512" y="5926138"/>
              <a:ext cx="336550" cy="336550"/>
            </a:xfrm>
            <a:custGeom>
              <a:avLst/>
              <a:gdLst>
                <a:gd name="T0" fmla="*/ 47 w 212"/>
                <a:gd name="T1" fmla="*/ 16 h 212"/>
                <a:gd name="T2" fmla="*/ 67 w 212"/>
                <a:gd name="T3" fmla="*/ 6 h 212"/>
                <a:gd name="T4" fmla="*/ 88 w 212"/>
                <a:gd name="T5" fmla="*/ 1 h 212"/>
                <a:gd name="T6" fmla="*/ 107 w 212"/>
                <a:gd name="T7" fmla="*/ 0 h 212"/>
                <a:gd name="T8" fmla="*/ 128 w 212"/>
                <a:gd name="T9" fmla="*/ 2 h 212"/>
                <a:gd name="T10" fmla="*/ 148 w 212"/>
                <a:gd name="T11" fmla="*/ 8 h 212"/>
                <a:gd name="T12" fmla="*/ 166 w 212"/>
                <a:gd name="T13" fmla="*/ 18 h 212"/>
                <a:gd name="T14" fmla="*/ 182 w 212"/>
                <a:gd name="T15" fmla="*/ 31 h 212"/>
                <a:gd name="T16" fmla="*/ 195 w 212"/>
                <a:gd name="T17" fmla="*/ 47 h 212"/>
                <a:gd name="T18" fmla="*/ 200 w 212"/>
                <a:gd name="T19" fmla="*/ 57 h 212"/>
                <a:gd name="T20" fmla="*/ 207 w 212"/>
                <a:gd name="T21" fmla="*/ 77 h 212"/>
                <a:gd name="T22" fmla="*/ 211 w 212"/>
                <a:gd name="T23" fmla="*/ 97 h 212"/>
                <a:gd name="T24" fmla="*/ 211 w 212"/>
                <a:gd name="T25" fmla="*/ 118 h 212"/>
                <a:gd name="T26" fmla="*/ 206 w 212"/>
                <a:gd name="T27" fmla="*/ 138 h 212"/>
                <a:gd name="T28" fmla="*/ 199 w 212"/>
                <a:gd name="T29" fmla="*/ 156 h 212"/>
                <a:gd name="T30" fmla="*/ 187 w 212"/>
                <a:gd name="T31" fmla="*/ 173 h 212"/>
                <a:gd name="T32" fmla="*/ 172 w 212"/>
                <a:gd name="T33" fmla="*/ 188 h 212"/>
                <a:gd name="T34" fmla="*/ 163 w 212"/>
                <a:gd name="T35" fmla="*/ 195 h 212"/>
                <a:gd name="T36" fmla="*/ 144 w 212"/>
                <a:gd name="T37" fmla="*/ 205 h 212"/>
                <a:gd name="T38" fmla="*/ 124 w 212"/>
                <a:gd name="T39" fmla="*/ 210 h 212"/>
                <a:gd name="T40" fmla="*/ 104 w 212"/>
                <a:gd name="T41" fmla="*/ 212 h 212"/>
                <a:gd name="T42" fmla="*/ 83 w 212"/>
                <a:gd name="T43" fmla="*/ 210 h 212"/>
                <a:gd name="T44" fmla="*/ 63 w 212"/>
                <a:gd name="T45" fmla="*/ 204 h 212"/>
                <a:gd name="T46" fmla="*/ 46 w 212"/>
                <a:gd name="T47" fmla="*/ 193 h 212"/>
                <a:gd name="T48" fmla="*/ 29 w 212"/>
                <a:gd name="T49" fmla="*/ 181 h 212"/>
                <a:gd name="T50" fmla="*/ 15 w 212"/>
                <a:gd name="T51" fmla="*/ 163 h 212"/>
                <a:gd name="T52" fmla="*/ 11 w 212"/>
                <a:gd name="T53" fmla="*/ 154 h 212"/>
                <a:gd name="T54" fmla="*/ 3 w 212"/>
                <a:gd name="T55" fmla="*/ 134 h 212"/>
                <a:gd name="T56" fmla="*/ 0 w 212"/>
                <a:gd name="T57" fmla="*/ 113 h 212"/>
                <a:gd name="T58" fmla="*/ 0 w 212"/>
                <a:gd name="T59" fmla="*/ 93 h 212"/>
                <a:gd name="T60" fmla="*/ 4 w 212"/>
                <a:gd name="T61" fmla="*/ 73 h 212"/>
                <a:gd name="T62" fmla="*/ 12 w 212"/>
                <a:gd name="T63" fmla="*/ 55 h 212"/>
                <a:gd name="T64" fmla="*/ 24 w 212"/>
                <a:gd name="T65" fmla="*/ 38 h 212"/>
                <a:gd name="T66" fmla="*/ 39 w 212"/>
                <a:gd name="T67" fmla="*/ 23 h 212"/>
                <a:gd name="T68" fmla="*/ 47 w 212"/>
                <a:gd name="T69" fmla="*/ 16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2" h="212">
                  <a:moveTo>
                    <a:pt x="47" y="16"/>
                  </a:moveTo>
                  <a:lnTo>
                    <a:pt x="47" y="16"/>
                  </a:lnTo>
                  <a:lnTo>
                    <a:pt x="57" y="11"/>
                  </a:lnTo>
                  <a:lnTo>
                    <a:pt x="67" y="6"/>
                  </a:lnTo>
                  <a:lnTo>
                    <a:pt x="77" y="3"/>
                  </a:lnTo>
                  <a:lnTo>
                    <a:pt x="88" y="1"/>
                  </a:lnTo>
                  <a:lnTo>
                    <a:pt x="97" y="0"/>
                  </a:lnTo>
                  <a:lnTo>
                    <a:pt x="107" y="0"/>
                  </a:lnTo>
                  <a:lnTo>
                    <a:pt x="118" y="0"/>
                  </a:lnTo>
                  <a:lnTo>
                    <a:pt x="128" y="2"/>
                  </a:lnTo>
                  <a:lnTo>
                    <a:pt x="138" y="5"/>
                  </a:lnTo>
                  <a:lnTo>
                    <a:pt x="148" y="8"/>
                  </a:lnTo>
                  <a:lnTo>
                    <a:pt x="156" y="12"/>
                  </a:lnTo>
                  <a:lnTo>
                    <a:pt x="166" y="18"/>
                  </a:lnTo>
                  <a:lnTo>
                    <a:pt x="173" y="24"/>
                  </a:lnTo>
                  <a:lnTo>
                    <a:pt x="182" y="31"/>
                  </a:lnTo>
                  <a:lnTo>
                    <a:pt x="188" y="39"/>
                  </a:lnTo>
                  <a:lnTo>
                    <a:pt x="195" y="47"/>
                  </a:lnTo>
                  <a:lnTo>
                    <a:pt x="195" y="47"/>
                  </a:lnTo>
                  <a:lnTo>
                    <a:pt x="200" y="57"/>
                  </a:lnTo>
                  <a:lnTo>
                    <a:pt x="205" y="67"/>
                  </a:lnTo>
                  <a:lnTo>
                    <a:pt x="207" y="77"/>
                  </a:lnTo>
                  <a:lnTo>
                    <a:pt x="210" y="88"/>
                  </a:lnTo>
                  <a:lnTo>
                    <a:pt x="211" y="97"/>
                  </a:lnTo>
                  <a:lnTo>
                    <a:pt x="212" y="107"/>
                  </a:lnTo>
                  <a:lnTo>
                    <a:pt x="211" y="118"/>
                  </a:lnTo>
                  <a:lnTo>
                    <a:pt x="210" y="128"/>
                  </a:lnTo>
                  <a:lnTo>
                    <a:pt x="206" y="138"/>
                  </a:lnTo>
                  <a:lnTo>
                    <a:pt x="204" y="148"/>
                  </a:lnTo>
                  <a:lnTo>
                    <a:pt x="199" y="156"/>
                  </a:lnTo>
                  <a:lnTo>
                    <a:pt x="193" y="166"/>
                  </a:lnTo>
                  <a:lnTo>
                    <a:pt x="187" y="173"/>
                  </a:lnTo>
                  <a:lnTo>
                    <a:pt x="179" y="182"/>
                  </a:lnTo>
                  <a:lnTo>
                    <a:pt x="172" y="188"/>
                  </a:lnTo>
                  <a:lnTo>
                    <a:pt x="163" y="195"/>
                  </a:lnTo>
                  <a:lnTo>
                    <a:pt x="163" y="195"/>
                  </a:lnTo>
                  <a:lnTo>
                    <a:pt x="154" y="200"/>
                  </a:lnTo>
                  <a:lnTo>
                    <a:pt x="144" y="205"/>
                  </a:lnTo>
                  <a:lnTo>
                    <a:pt x="134" y="207"/>
                  </a:lnTo>
                  <a:lnTo>
                    <a:pt x="124" y="210"/>
                  </a:lnTo>
                  <a:lnTo>
                    <a:pt x="113" y="211"/>
                  </a:lnTo>
                  <a:lnTo>
                    <a:pt x="104" y="212"/>
                  </a:lnTo>
                  <a:lnTo>
                    <a:pt x="93" y="211"/>
                  </a:lnTo>
                  <a:lnTo>
                    <a:pt x="83" y="210"/>
                  </a:lnTo>
                  <a:lnTo>
                    <a:pt x="73" y="206"/>
                  </a:lnTo>
                  <a:lnTo>
                    <a:pt x="63" y="204"/>
                  </a:lnTo>
                  <a:lnTo>
                    <a:pt x="55" y="199"/>
                  </a:lnTo>
                  <a:lnTo>
                    <a:pt x="46" y="193"/>
                  </a:lnTo>
                  <a:lnTo>
                    <a:pt x="37" y="187"/>
                  </a:lnTo>
                  <a:lnTo>
                    <a:pt x="29" y="181"/>
                  </a:lnTo>
                  <a:lnTo>
                    <a:pt x="23" y="172"/>
                  </a:lnTo>
                  <a:lnTo>
                    <a:pt x="15" y="163"/>
                  </a:lnTo>
                  <a:lnTo>
                    <a:pt x="15" y="163"/>
                  </a:lnTo>
                  <a:lnTo>
                    <a:pt x="11" y="154"/>
                  </a:lnTo>
                  <a:lnTo>
                    <a:pt x="6" y="144"/>
                  </a:lnTo>
                  <a:lnTo>
                    <a:pt x="3" y="134"/>
                  </a:lnTo>
                  <a:lnTo>
                    <a:pt x="1" y="124"/>
                  </a:lnTo>
                  <a:lnTo>
                    <a:pt x="0" y="113"/>
                  </a:lnTo>
                  <a:lnTo>
                    <a:pt x="0" y="104"/>
                  </a:lnTo>
                  <a:lnTo>
                    <a:pt x="0" y="93"/>
                  </a:lnTo>
                  <a:lnTo>
                    <a:pt x="2" y="83"/>
                  </a:lnTo>
                  <a:lnTo>
                    <a:pt x="4" y="73"/>
                  </a:lnTo>
                  <a:lnTo>
                    <a:pt x="8" y="63"/>
                  </a:lnTo>
                  <a:lnTo>
                    <a:pt x="12" y="55"/>
                  </a:lnTo>
                  <a:lnTo>
                    <a:pt x="18" y="46"/>
                  </a:lnTo>
                  <a:lnTo>
                    <a:pt x="24" y="38"/>
                  </a:lnTo>
                  <a:lnTo>
                    <a:pt x="31" y="29"/>
                  </a:lnTo>
                  <a:lnTo>
                    <a:pt x="39" y="23"/>
                  </a:lnTo>
                  <a:lnTo>
                    <a:pt x="47" y="16"/>
                  </a:lnTo>
                  <a:lnTo>
                    <a:pt x="47" y="16"/>
                  </a:lnTo>
                  <a:close/>
                </a:path>
              </a:pathLst>
            </a:custGeom>
            <a:noFill/>
            <a:ln w="20638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90">
              <a:extLst>
                <a:ext uri="{FF2B5EF4-FFF2-40B4-BE49-F238E27FC236}">
                  <a16:creationId xmlns:a16="http://schemas.microsoft.com/office/drawing/2014/main" id="{D737417D-408A-467A-8BF2-59ACD603EFD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460500" y="5480050"/>
              <a:ext cx="69850" cy="246063"/>
            </a:xfrm>
            <a:custGeom>
              <a:avLst/>
              <a:gdLst>
                <a:gd name="T0" fmla="*/ 0 w 44"/>
                <a:gd name="T1" fmla="*/ 155 h 155"/>
                <a:gd name="T2" fmla="*/ 0 w 44"/>
                <a:gd name="T3" fmla="*/ 155 h 155"/>
                <a:gd name="T4" fmla="*/ 9 w 44"/>
                <a:gd name="T5" fmla="*/ 155 h 155"/>
                <a:gd name="T6" fmla="*/ 18 w 44"/>
                <a:gd name="T7" fmla="*/ 154 h 155"/>
                <a:gd name="T8" fmla="*/ 25 w 44"/>
                <a:gd name="T9" fmla="*/ 151 h 155"/>
                <a:gd name="T10" fmla="*/ 31 w 44"/>
                <a:gd name="T11" fmla="*/ 147 h 155"/>
                <a:gd name="T12" fmla="*/ 36 w 44"/>
                <a:gd name="T13" fmla="*/ 143 h 155"/>
                <a:gd name="T14" fmla="*/ 40 w 44"/>
                <a:gd name="T15" fmla="*/ 135 h 155"/>
                <a:gd name="T16" fmla="*/ 42 w 44"/>
                <a:gd name="T17" fmla="*/ 128 h 155"/>
                <a:gd name="T18" fmla="*/ 44 w 44"/>
                <a:gd name="T19" fmla="*/ 119 h 155"/>
                <a:gd name="T20" fmla="*/ 44 w 44"/>
                <a:gd name="T21" fmla="*/ 119 h 155"/>
                <a:gd name="T22" fmla="*/ 44 w 44"/>
                <a:gd name="T23" fmla="*/ 36 h 155"/>
                <a:gd name="T24" fmla="*/ 44 w 44"/>
                <a:gd name="T25" fmla="*/ 36 h 155"/>
                <a:gd name="T26" fmla="*/ 42 w 44"/>
                <a:gd name="T27" fmla="*/ 26 h 155"/>
                <a:gd name="T28" fmla="*/ 40 w 44"/>
                <a:gd name="T29" fmla="*/ 19 h 155"/>
                <a:gd name="T30" fmla="*/ 36 w 44"/>
                <a:gd name="T31" fmla="*/ 12 h 155"/>
                <a:gd name="T32" fmla="*/ 31 w 44"/>
                <a:gd name="T33" fmla="*/ 7 h 155"/>
                <a:gd name="T34" fmla="*/ 25 w 44"/>
                <a:gd name="T35" fmla="*/ 2 h 155"/>
                <a:gd name="T36" fmla="*/ 18 w 44"/>
                <a:gd name="T37" fmla="*/ 0 h 155"/>
                <a:gd name="T38" fmla="*/ 9 w 44"/>
                <a:gd name="T39" fmla="*/ 0 h 155"/>
                <a:gd name="T40" fmla="*/ 0 w 44"/>
                <a:gd name="T41" fmla="*/ 0 h 155"/>
                <a:gd name="T42" fmla="*/ 0 w 44"/>
                <a:gd name="T43" fmla="*/ 0 h 155"/>
                <a:gd name="T44" fmla="*/ 0 w 44"/>
                <a:gd name="T45" fmla="*/ 19 h 155"/>
                <a:gd name="T46" fmla="*/ 0 w 44"/>
                <a:gd name="T47" fmla="*/ 19 h 155"/>
                <a:gd name="T48" fmla="*/ 13 w 44"/>
                <a:gd name="T49" fmla="*/ 22 h 155"/>
                <a:gd name="T50" fmla="*/ 17 w 44"/>
                <a:gd name="T51" fmla="*/ 23 h 155"/>
                <a:gd name="T52" fmla="*/ 19 w 44"/>
                <a:gd name="T53" fmla="*/ 24 h 155"/>
                <a:gd name="T54" fmla="*/ 20 w 44"/>
                <a:gd name="T55" fmla="*/ 28 h 155"/>
                <a:gd name="T56" fmla="*/ 22 w 44"/>
                <a:gd name="T57" fmla="*/ 31 h 155"/>
                <a:gd name="T58" fmla="*/ 23 w 44"/>
                <a:gd name="T59" fmla="*/ 44 h 155"/>
                <a:gd name="T60" fmla="*/ 23 w 44"/>
                <a:gd name="T61" fmla="*/ 44 h 155"/>
                <a:gd name="T62" fmla="*/ 22 w 44"/>
                <a:gd name="T63" fmla="*/ 112 h 155"/>
                <a:gd name="T64" fmla="*/ 22 w 44"/>
                <a:gd name="T65" fmla="*/ 112 h 155"/>
                <a:gd name="T66" fmla="*/ 22 w 44"/>
                <a:gd name="T67" fmla="*/ 123 h 155"/>
                <a:gd name="T68" fmla="*/ 20 w 44"/>
                <a:gd name="T69" fmla="*/ 127 h 155"/>
                <a:gd name="T70" fmla="*/ 19 w 44"/>
                <a:gd name="T71" fmla="*/ 129 h 155"/>
                <a:gd name="T72" fmla="*/ 17 w 44"/>
                <a:gd name="T73" fmla="*/ 132 h 155"/>
                <a:gd name="T74" fmla="*/ 13 w 44"/>
                <a:gd name="T75" fmla="*/ 133 h 155"/>
                <a:gd name="T76" fmla="*/ 2 w 44"/>
                <a:gd name="T77" fmla="*/ 134 h 155"/>
                <a:gd name="T78" fmla="*/ 2 w 44"/>
                <a:gd name="T79" fmla="*/ 134 h 155"/>
                <a:gd name="T80" fmla="*/ 0 w 44"/>
                <a:gd name="T81" fmla="*/ 135 h 155"/>
                <a:gd name="T82" fmla="*/ 0 w 44"/>
                <a:gd name="T83" fmla="*/ 135 h 155"/>
                <a:gd name="T84" fmla="*/ 0 w 44"/>
                <a:gd name="T85" fmla="*/ 155 h 155"/>
                <a:gd name="T86" fmla="*/ 0 w 44"/>
                <a:gd name="T87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4" h="155">
                  <a:moveTo>
                    <a:pt x="0" y="155"/>
                  </a:moveTo>
                  <a:lnTo>
                    <a:pt x="0" y="155"/>
                  </a:lnTo>
                  <a:lnTo>
                    <a:pt x="9" y="155"/>
                  </a:lnTo>
                  <a:lnTo>
                    <a:pt x="18" y="154"/>
                  </a:lnTo>
                  <a:lnTo>
                    <a:pt x="25" y="151"/>
                  </a:lnTo>
                  <a:lnTo>
                    <a:pt x="31" y="147"/>
                  </a:lnTo>
                  <a:lnTo>
                    <a:pt x="36" y="143"/>
                  </a:lnTo>
                  <a:lnTo>
                    <a:pt x="40" y="135"/>
                  </a:lnTo>
                  <a:lnTo>
                    <a:pt x="42" y="128"/>
                  </a:lnTo>
                  <a:lnTo>
                    <a:pt x="44" y="119"/>
                  </a:lnTo>
                  <a:lnTo>
                    <a:pt x="44" y="119"/>
                  </a:lnTo>
                  <a:lnTo>
                    <a:pt x="44" y="36"/>
                  </a:lnTo>
                  <a:lnTo>
                    <a:pt x="44" y="36"/>
                  </a:lnTo>
                  <a:lnTo>
                    <a:pt x="42" y="26"/>
                  </a:lnTo>
                  <a:lnTo>
                    <a:pt x="40" y="19"/>
                  </a:lnTo>
                  <a:lnTo>
                    <a:pt x="36" y="12"/>
                  </a:lnTo>
                  <a:lnTo>
                    <a:pt x="31" y="7"/>
                  </a:lnTo>
                  <a:lnTo>
                    <a:pt x="25" y="2"/>
                  </a:lnTo>
                  <a:lnTo>
                    <a:pt x="18" y="0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13" y="22"/>
                  </a:lnTo>
                  <a:lnTo>
                    <a:pt x="17" y="23"/>
                  </a:lnTo>
                  <a:lnTo>
                    <a:pt x="19" y="24"/>
                  </a:lnTo>
                  <a:lnTo>
                    <a:pt x="20" y="28"/>
                  </a:lnTo>
                  <a:lnTo>
                    <a:pt x="22" y="31"/>
                  </a:lnTo>
                  <a:lnTo>
                    <a:pt x="23" y="44"/>
                  </a:lnTo>
                  <a:lnTo>
                    <a:pt x="23" y="44"/>
                  </a:lnTo>
                  <a:lnTo>
                    <a:pt x="22" y="112"/>
                  </a:lnTo>
                  <a:lnTo>
                    <a:pt x="22" y="112"/>
                  </a:lnTo>
                  <a:lnTo>
                    <a:pt x="22" y="123"/>
                  </a:lnTo>
                  <a:lnTo>
                    <a:pt x="20" y="127"/>
                  </a:lnTo>
                  <a:lnTo>
                    <a:pt x="19" y="129"/>
                  </a:lnTo>
                  <a:lnTo>
                    <a:pt x="17" y="132"/>
                  </a:lnTo>
                  <a:lnTo>
                    <a:pt x="13" y="133"/>
                  </a:lnTo>
                  <a:lnTo>
                    <a:pt x="2" y="134"/>
                  </a:lnTo>
                  <a:lnTo>
                    <a:pt x="2" y="134"/>
                  </a:lnTo>
                  <a:lnTo>
                    <a:pt x="0" y="135"/>
                  </a:lnTo>
                  <a:lnTo>
                    <a:pt x="0" y="135"/>
                  </a:lnTo>
                  <a:lnTo>
                    <a:pt x="0" y="155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91">
              <a:extLst>
                <a:ext uri="{FF2B5EF4-FFF2-40B4-BE49-F238E27FC236}">
                  <a16:creationId xmlns:a16="http://schemas.microsoft.com/office/drawing/2014/main" id="{B6FD123A-93DF-432F-9F02-94666059A03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90687" y="5480050"/>
              <a:ext cx="69850" cy="246063"/>
            </a:xfrm>
            <a:custGeom>
              <a:avLst/>
              <a:gdLst>
                <a:gd name="T0" fmla="*/ 44 w 44"/>
                <a:gd name="T1" fmla="*/ 0 h 155"/>
                <a:gd name="T2" fmla="*/ 44 w 44"/>
                <a:gd name="T3" fmla="*/ 0 h 155"/>
                <a:gd name="T4" fmla="*/ 35 w 44"/>
                <a:gd name="T5" fmla="*/ 0 h 155"/>
                <a:gd name="T6" fmla="*/ 27 w 44"/>
                <a:gd name="T7" fmla="*/ 1 h 155"/>
                <a:gd name="T8" fmla="*/ 20 w 44"/>
                <a:gd name="T9" fmla="*/ 3 h 155"/>
                <a:gd name="T10" fmla="*/ 14 w 44"/>
                <a:gd name="T11" fmla="*/ 6 h 155"/>
                <a:gd name="T12" fmla="*/ 8 w 44"/>
                <a:gd name="T13" fmla="*/ 11 h 155"/>
                <a:gd name="T14" fmla="*/ 4 w 44"/>
                <a:gd name="T15" fmla="*/ 17 h 155"/>
                <a:gd name="T16" fmla="*/ 2 w 44"/>
                <a:gd name="T17" fmla="*/ 23 h 155"/>
                <a:gd name="T18" fmla="*/ 2 w 44"/>
                <a:gd name="T19" fmla="*/ 31 h 155"/>
                <a:gd name="T20" fmla="*/ 2 w 44"/>
                <a:gd name="T21" fmla="*/ 31 h 155"/>
                <a:gd name="T22" fmla="*/ 0 w 44"/>
                <a:gd name="T23" fmla="*/ 77 h 155"/>
                <a:gd name="T24" fmla="*/ 2 w 44"/>
                <a:gd name="T25" fmla="*/ 123 h 155"/>
                <a:gd name="T26" fmla="*/ 2 w 44"/>
                <a:gd name="T27" fmla="*/ 123 h 155"/>
                <a:gd name="T28" fmla="*/ 2 w 44"/>
                <a:gd name="T29" fmla="*/ 132 h 155"/>
                <a:gd name="T30" fmla="*/ 5 w 44"/>
                <a:gd name="T31" fmla="*/ 138 h 155"/>
                <a:gd name="T32" fmla="*/ 9 w 44"/>
                <a:gd name="T33" fmla="*/ 144 h 155"/>
                <a:gd name="T34" fmla="*/ 15 w 44"/>
                <a:gd name="T35" fmla="*/ 149 h 155"/>
                <a:gd name="T36" fmla="*/ 21 w 44"/>
                <a:gd name="T37" fmla="*/ 152 h 155"/>
                <a:gd name="T38" fmla="*/ 28 w 44"/>
                <a:gd name="T39" fmla="*/ 155 h 155"/>
                <a:gd name="T40" fmla="*/ 36 w 44"/>
                <a:gd name="T41" fmla="*/ 155 h 155"/>
                <a:gd name="T42" fmla="*/ 44 w 44"/>
                <a:gd name="T43" fmla="*/ 154 h 155"/>
                <a:gd name="T44" fmla="*/ 44 w 44"/>
                <a:gd name="T45" fmla="*/ 154 h 155"/>
                <a:gd name="T46" fmla="*/ 44 w 44"/>
                <a:gd name="T47" fmla="*/ 134 h 155"/>
                <a:gd name="T48" fmla="*/ 44 w 44"/>
                <a:gd name="T49" fmla="*/ 134 h 155"/>
                <a:gd name="T50" fmla="*/ 36 w 44"/>
                <a:gd name="T51" fmla="*/ 134 h 155"/>
                <a:gd name="T52" fmla="*/ 36 w 44"/>
                <a:gd name="T53" fmla="*/ 134 h 155"/>
                <a:gd name="T54" fmla="*/ 30 w 44"/>
                <a:gd name="T55" fmla="*/ 133 h 155"/>
                <a:gd name="T56" fmla="*/ 26 w 44"/>
                <a:gd name="T57" fmla="*/ 130 h 155"/>
                <a:gd name="T58" fmla="*/ 24 w 44"/>
                <a:gd name="T59" fmla="*/ 125 h 155"/>
                <a:gd name="T60" fmla="*/ 22 w 44"/>
                <a:gd name="T61" fmla="*/ 121 h 155"/>
                <a:gd name="T62" fmla="*/ 22 w 44"/>
                <a:gd name="T63" fmla="*/ 121 h 155"/>
                <a:gd name="T64" fmla="*/ 22 w 44"/>
                <a:gd name="T65" fmla="*/ 34 h 155"/>
                <a:gd name="T66" fmla="*/ 22 w 44"/>
                <a:gd name="T67" fmla="*/ 34 h 155"/>
                <a:gd name="T68" fmla="*/ 24 w 44"/>
                <a:gd name="T69" fmla="*/ 28 h 155"/>
                <a:gd name="T70" fmla="*/ 26 w 44"/>
                <a:gd name="T71" fmla="*/ 24 h 155"/>
                <a:gd name="T72" fmla="*/ 30 w 44"/>
                <a:gd name="T73" fmla="*/ 22 h 155"/>
                <a:gd name="T74" fmla="*/ 36 w 44"/>
                <a:gd name="T75" fmla="*/ 20 h 155"/>
                <a:gd name="T76" fmla="*/ 36 w 44"/>
                <a:gd name="T77" fmla="*/ 20 h 155"/>
                <a:gd name="T78" fmla="*/ 44 w 44"/>
                <a:gd name="T79" fmla="*/ 19 h 155"/>
                <a:gd name="T80" fmla="*/ 44 w 44"/>
                <a:gd name="T81" fmla="*/ 19 h 155"/>
                <a:gd name="T82" fmla="*/ 44 w 44"/>
                <a:gd name="T83" fmla="*/ 0 h 155"/>
                <a:gd name="T84" fmla="*/ 44 w 44"/>
                <a:gd name="T8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4" h="155">
                  <a:moveTo>
                    <a:pt x="44" y="0"/>
                  </a:moveTo>
                  <a:lnTo>
                    <a:pt x="44" y="0"/>
                  </a:lnTo>
                  <a:lnTo>
                    <a:pt x="35" y="0"/>
                  </a:lnTo>
                  <a:lnTo>
                    <a:pt x="27" y="1"/>
                  </a:lnTo>
                  <a:lnTo>
                    <a:pt x="20" y="3"/>
                  </a:lnTo>
                  <a:lnTo>
                    <a:pt x="14" y="6"/>
                  </a:lnTo>
                  <a:lnTo>
                    <a:pt x="8" y="11"/>
                  </a:lnTo>
                  <a:lnTo>
                    <a:pt x="4" y="17"/>
                  </a:lnTo>
                  <a:lnTo>
                    <a:pt x="2" y="23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0" y="77"/>
                  </a:lnTo>
                  <a:lnTo>
                    <a:pt x="2" y="123"/>
                  </a:lnTo>
                  <a:lnTo>
                    <a:pt x="2" y="123"/>
                  </a:lnTo>
                  <a:lnTo>
                    <a:pt x="2" y="132"/>
                  </a:lnTo>
                  <a:lnTo>
                    <a:pt x="5" y="138"/>
                  </a:lnTo>
                  <a:lnTo>
                    <a:pt x="9" y="144"/>
                  </a:lnTo>
                  <a:lnTo>
                    <a:pt x="15" y="149"/>
                  </a:lnTo>
                  <a:lnTo>
                    <a:pt x="21" y="152"/>
                  </a:lnTo>
                  <a:lnTo>
                    <a:pt x="28" y="155"/>
                  </a:lnTo>
                  <a:lnTo>
                    <a:pt x="36" y="155"/>
                  </a:lnTo>
                  <a:lnTo>
                    <a:pt x="44" y="154"/>
                  </a:lnTo>
                  <a:lnTo>
                    <a:pt x="44" y="154"/>
                  </a:lnTo>
                  <a:lnTo>
                    <a:pt x="44" y="134"/>
                  </a:lnTo>
                  <a:lnTo>
                    <a:pt x="44" y="134"/>
                  </a:lnTo>
                  <a:lnTo>
                    <a:pt x="36" y="134"/>
                  </a:lnTo>
                  <a:lnTo>
                    <a:pt x="36" y="134"/>
                  </a:lnTo>
                  <a:lnTo>
                    <a:pt x="30" y="133"/>
                  </a:lnTo>
                  <a:lnTo>
                    <a:pt x="26" y="130"/>
                  </a:lnTo>
                  <a:lnTo>
                    <a:pt x="24" y="125"/>
                  </a:lnTo>
                  <a:lnTo>
                    <a:pt x="22" y="121"/>
                  </a:lnTo>
                  <a:lnTo>
                    <a:pt x="22" y="121"/>
                  </a:lnTo>
                  <a:lnTo>
                    <a:pt x="22" y="34"/>
                  </a:lnTo>
                  <a:lnTo>
                    <a:pt x="22" y="34"/>
                  </a:lnTo>
                  <a:lnTo>
                    <a:pt x="24" y="28"/>
                  </a:lnTo>
                  <a:lnTo>
                    <a:pt x="26" y="24"/>
                  </a:lnTo>
                  <a:lnTo>
                    <a:pt x="30" y="22"/>
                  </a:lnTo>
                  <a:lnTo>
                    <a:pt x="36" y="20"/>
                  </a:lnTo>
                  <a:lnTo>
                    <a:pt x="36" y="20"/>
                  </a:lnTo>
                  <a:lnTo>
                    <a:pt x="44" y="19"/>
                  </a:lnTo>
                  <a:lnTo>
                    <a:pt x="44" y="19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92">
              <a:extLst>
                <a:ext uri="{FF2B5EF4-FFF2-40B4-BE49-F238E27FC236}">
                  <a16:creationId xmlns:a16="http://schemas.microsoft.com/office/drawing/2014/main" id="{C2568B68-A019-4231-86EC-18F78111453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500187" y="5586413"/>
              <a:ext cx="33338" cy="30163"/>
            </a:xfrm>
            <a:custGeom>
              <a:avLst/>
              <a:gdLst>
                <a:gd name="T0" fmla="*/ 0 w 21"/>
                <a:gd name="T1" fmla="*/ 19 h 19"/>
                <a:gd name="T2" fmla="*/ 0 w 21"/>
                <a:gd name="T3" fmla="*/ 19 h 19"/>
                <a:gd name="T4" fmla="*/ 21 w 21"/>
                <a:gd name="T5" fmla="*/ 19 h 19"/>
                <a:gd name="T6" fmla="*/ 21 w 21"/>
                <a:gd name="T7" fmla="*/ 19 h 19"/>
                <a:gd name="T8" fmla="*/ 21 w 21"/>
                <a:gd name="T9" fmla="*/ 0 h 19"/>
                <a:gd name="T10" fmla="*/ 21 w 21"/>
                <a:gd name="T11" fmla="*/ 0 h 19"/>
                <a:gd name="T12" fmla="*/ 0 w 21"/>
                <a:gd name="T13" fmla="*/ 0 h 19"/>
                <a:gd name="T14" fmla="*/ 0 w 21"/>
                <a:gd name="T15" fmla="*/ 0 h 19"/>
                <a:gd name="T16" fmla="*/ 0 w 21"/>
                <a:gd name="T17" fmla="*/ 19 h 19"/>
                <a:gd name="T18" fmla="*/ 0 w 21"/>
                <a:gd name="T1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19">
                  <a:moveTo>
                    <a:pt x="0" y="19"/>
                  </a:moveTo>
                  <a:lnTo>
                    <a:pt x="0" y="19"/>
                  </a:lnTo>
                  <a:lnTo>
                    <a:pt x="21" y="19"/>
                  </a:lnTo>
                  <a:lnTo>
                    <a:pt x="21" y="19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93">
              <a:extLst>
                <a:ext uri="{FF2B5EF4-FFF2-40B4-BE49-F238E27FC236}">
                  <a16:creationId xmlns:a16="http://schemas.microsoft.com/office/drawing/2014/main" id="{A38532CC-A69D-4B46-93F3-92B90F31565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560512" y="5586413"/>
              <a:ext cx="31750" cy="30163"/>
            </a:xfrm>
            <a:custGeom>
              <a:avLst/>
              <a:gdLst>
                <a:gd name="T0" fmla="*/ 0 w 20"/>
                <a:gd name="T1" fmla="*/ 0 h 19"/>
                <a:gd name="T2" fmla="*/ 0 w 20"/>
                <a:gd name="T3" fmla="*/ 0 h 19"/>
                <a:gd name="T4" fmla="*/ 0 w 20"/>
                <a:gd name="T5" fmla="*/ 19 h 19"/>
                <a:gd name="T6" fmla="*/ 0 w 20"/>
                <a:gd name="T7" fmla="*/ 19 h 19"/>
                <a:gd name="T8" fmla="*/ 20 w 20"/>
                <a:gd name="T9" fmla="*/ 19 h 19"/>
                <a:gd name="T10" fmla="*/ 20 w 20"/>
                <a:gd name="T11" fmla="*/ 19 h 19"/>
                <a:gd name="T12" fmla="*/ 20 w 20"/>
                <a:gd name="T13" fmla="*/ 0 h 19"/>
                <a:gd name="T14" fmla="*/ 20 w 20"/>
                <a:gd name="T15" fmla="*/ 0 h 19"/>
                <a:gd name="T16" fmla="*/ 0 w 20"/>
                <a:gd name="T17" fmla="*/ 0 h 19"/>
                <a:gd name="T18" fmla="*/ 0 w 20"/>
                <a:gd name="T1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19">
                  <a:moveTo>
                    <a:pt x="0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94">
              <a:extLst>
                <a:ext uri="{FF2B5EF4-FFF2-40B4-BE49-F238E27FC236}">
                  <a16:creationId xmlns:a16="http://schemas.microsoft.com/office/drawing/2014/main" id="{968DB4A4-6D30-42C9-B709-70F2327D3A1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20837" y="5586413"/>
              <a:ext cx="31750" cy="33338"/>
            </a:xfrm>
            <a:custGeom>
              <a:avLst/>
              <a:gdLst>
                <a:gd name="T0" fmla="*/ 20 w 20"/>
                <a:gd name="T1" fmla="*/ 21 h 21"/>
                <a:gd name="T2" fmla="*/ 20 w 20"/>
                <a:gd name="T3" fmla="*/ 21 h 21"/>
                <a:gd name="T4" fmla="*/ 20 w 20"/>
                <a:gd name="T5" fmla="*/ 0 h 21"/>
                <a:gd name="T6" fmla="*/ 20 w 20"/>
                <a:gd name="T7" fmla="*/ 0 h 21"/>
                <a:gd name="T8" fmla="*/ 0 w 20"/>
                <a:gd name="T9" fmla="*/ 0 h 21"/>
                <a:gd name="T10" fmla="*/ 0 w 20"/>
                <a:gd name="T11" fmla="*/ 0 h 21"/>
                <a:gd name="T12" fmla="*/ 0 w 20"/>
                <a:gd name="T13" fmla="*/ 21 h 21"/>
                <a:gd name="T14" fmla="*/ 0 w 20"/>
                <a:gd name="T15" fmla="*/ 21 h 21"/>
                <a:gd name="T16" fmla="*/ 20 w 20"/>
                <a:gd name="T17" fmla="*/ 21 h 21"/>
                <a:gd name="T18" fmla="*/ 20 w 20"/>
                <a:gd name="T1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1">
                  <a:moveTo>
                    <a:pt x="20" y="21"/>
                  </a:moveTo>
                  <a:lnTo>
                    <a:pt x="20" y="21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20" y="21"/>
                  </a:lnTo>
                  <a:lnTo>
                    <a:pt x="20" y="21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95">
              <a:extLst>
                <a:ext uri="{FF2B5EF4-FFF2-40B4-BE49-F238E27FC236}">
                  <a16:creationId xmlns:a16="http://schemas.microsoft.com/office/drawing/2014/main" id="{DDAF2027-56A1-4D06-87D2-64711619B20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460500" y="5480050"/>
              <a:ext cx="69850" cy="246063"/>
            </a:xfrm>
            <a:custGeom>
              <a:avLst/>
              <a:gdLst>
                <a:gd name="T0" fmla="*/ 0 w 44"/>
                <a:gd name="T1" fmla="*/ 155 h 155"/>
                <a:gd name="T2" fmla="*/ 0 w 44"/>
                <a:gd name="T3" fmla="*/ 155 h 155"/>
                <a:gd name="T4" fmla="*/ 0 w 44"/>
                <a:gd name="T5" fmla="*/ 135 h 155"/>
                <a:gd name="T6" fmla="*/ 0 w 44"/>
                <a:gd name="T7" fmla="*/ 135 h 155"/>
                <a:gd name="T8" fmla="*/ 2 w 44"/>
                <a:gd name="T9" fmla="*/ 134 h 155"/>
                <a:gd name="T10" fmla="*/ 2 w 44"/>
                <a:gd name="T11" fmla="*/ 134 h 155"/>
                <a:gd name="T12" fmla="*/ 13 w 44"/>
                <a:gd name="T13" fmla="*/ 133 h 155"/>
                <a:gd name="T14" fmla="*/ 17 w 44"/>
                <a:gd name="T15" fmla="*/ 132 h 155"/>
                <a:gd name="T16" fmla="*/ 19 w 44"/>
                <a:gd name="T17" fmla="*/ 129 h 155"/>
                <a:gd name="T18" fmla="*/ 20 w 44"/>
                <a:gd name="T19" fmla="*/ 127 h 155"/>
                <a:gd name="T20" fmla="*/ 22 w 44"/>
                <a:gd name="T21" fmla="*/ 123 h 155"/>
                <a:gd name="T22" fmla="*/ 22 w 44"/>
                <a:gd name="T23" fmla="*/ 112 h 155"/>
                <a:gd name="T24" fmla="*/ 22 w 44"/>
                <a:gd name="T25" fmla="*/ 112 h 155"/>
                <a:gd name="T26" fmla="*/ 23 w 44"/>
                <a:gd name="T27" fmla="*/ 44 h 155"/>
                <a:gd name="T28" fmla="*/ 23 w 44"/>
                <a:gd name="T29" fmla="*/ 44 h 155"/>
                <a:gd name="T30" fmla="*/ 22 w 44"/>
                <a:gd name="T31" fmla="*/ 31 h 155"/>
                <a:gd name="T32" fmla="*/ 20 w 44"/>
                <a:gd name="T33" fmla="*/ 28 h 155"/>
                <a:gd name="T34" fmla="*/ 19 w 44"/>
                <a:gd name="T35" fmla="*/ 24 h 155"/>
                <a:gd name="T36" fmla="*/ 17 w 44"/>
                <a:gd name="T37" fmla="*/ 23 h 155"/>
                <a:gd name="T38" fmla="*/ 13 w 44"/>
                <a:gd name="T39" fmla="*/ 22 h 155"/>
                <a:gd name="T40" fmla="*/ 0 w 44"/>
                <a:gd name="T41" fmla="*/ 19 h 155"/>
                <a:gd name="T42" fmla="*/ 0 w 44"/>
                <a:gd name="T43" fmla="*/ 19 h 155"/>
                <a:gd name="T44" fmla="*/ 0 w 44"/>
                <a:gd name="T45" fmla="*/ 0 h 155"/>
                <a:gd name="T46" fmla="*/ 0 w 44"/>
                <a:gd name="T47" fmla="*/ 0 h 155"/>
                <a:gd name="T48" fmla="*/ 9 w 44"/>
                <a:gd name="T49" fmla="*/ 0 h 155"/>
                <a:gd name="T50" fmla="*/ 18 w 44"/>
                <a:gd name="T51" fmla="*/ 0 h 155"/>
                <a:gd name="T52" fmla="*/ 25 w 44"/>
                <a:gd name="T53" fmla="*/ 2 h 155"/>
                <a:gd name="T54" fmla="*/ 31 w 44"/>
                <a:gd name="T55" fmla="*/ 7 h 155"/>
                <a:gd name="T56" fmla="*/ 36 w 44"/>
                <a:gd name="T57" fmla="*/ 12 h 155"/>
                <a:gd name="T58" fmla="*/ 40 w 44"/>
                <a:gd name="T59" fmla="*/ 19 h 155"/>
                <a:gd name="T60" fmla="*/ 42 w 44"/>
                <a:gd name="T61" fmla="*/ 26 h 155"/>
                <a:gd name="T62" fmla="*/ 44 w 44"/>
                <a:gd name="T63" fmla="*/ 36 h 155"/>
                <a:gd name="T64" fmla="*/ 44 w 44"/>
                <a:gd name="T65" fmla="*/ 36 h 155"/>
                <a:gd name="T66" fmla="*/ 44 w 44"/>
                <a:gd name="T67" fmla="*/ 119 h 155"/>
                <a:gd name="T68" fmla="*/ 44 w 44"/>
                <a:gd name="T69" fmla="*/ 119 h 155"/>
                <a:gd name="T70" fmla="*/ 42 w 44"/>
                <a:gd name="T71" fmla="*/ 128 h 155"/>
                <a:gd name="T72" fmla="*/ 40 w 44"/>
                <a:gd name="T73" fmla="*/ 135 h 155"/>
                <a:gd name="T74" fmla="*/ 36 w 44"/>
                <a:gd name="T75" fmla="*/ 143 h 155"/>
                <a:gd name="T76" fmla="*/ 31 w 44"/>
                <a:gd name="T77" fmla="*/ 147 h 155"/>
                <a:gd name="T78" fmla="*/ 25 w 44"/>
                <a:gd name="T79" fmla="*/ 151 h 155"/>
                <a:gd name="T80" fmla="*/ 18 w 44"/>
                <a:gd name="T81" fmla="*/ 154 h 155"/>
                <a:gd name="T82" fmla="*/ 9 w 44"/>
                <a:gd name="T83" fmla="*/ 155 h 155"/>
                <a:gd name="T84" fmla="*/ 0 w 44"/>
                <a:gd name="T85" fmla="*/ 155 h 155"/>
                <a:gd name="T86" fmla="*/ 0 w 44"/>
                <a:gd name="T87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4" h="155">
                  <a:moveTo>
                    <a:pt x="0" y="155"/>
                  </a:moveTo>
                  <a:lnTo>
                    <a:pt x="0" y="155"/>
                  </a:lnTo>
                  <a:lnTo>
                    <a:pt x="0" y="135"/>
                  </a:lnTo>
                  <a:lnTo>
                    <a:pt x="0" y="135"/>
                  </a:lnTo>
                  <a:lnTo>
                    <a:pt x="2" y="134"/>
                  </a:lnTo>
                  <a:lnTo>
                    <a:pt x="2" y="134"/>
                  </a:lnTo>
                  <a:lnTo>
                    <a:pt x="13" y="133"/>
                  </a:lnTo>
                  <a:lnTo>
                    <a:pt x="17" y="132"/>
                  </a:lnTo>
                  <a:lnTo>
                    <a:pt x="19" y="129"/>
                  </a:lnTo>
                  <a:lnTo>
                    <a:pt x="20" y="127"/>
                  </a:lnTo>
                  <a:lnTo>
                    <a:pt x="22" y="123"/>
                  </a:lnTo>
                  <a:lnTo>
                    <a:pt x="22" y="112"/>
                  </a:lnTo>
                  <a:lnTo>
                    <a:pt x="22" y="112"/>
                  </a:lnTo>
                  <a:lnTo>
                    <a:pt x="23" y="44"/>
                  </a:lnTo>
                  <a:lnTo>
                    <a:pt x="23" y="44"/>
                  </a:lnTo>
                  <a:lnTo>
                    <a:pt x="22" y="31"/>
                  </a:lnTo>
                  <a:lnTo>
                    <a:pt x="20" y="28"/>
                  </a:lnTo>
                  <a:lnTo>
                    <a:pt x="19" y="24"/>
                  </a:lnTo>
                  <a:lnTo>
                    <a:pt x="17" y="23"/>
                  </a:lnTo>
                  <a:lnTo>
                    <a:pt x="13" y="22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0"/>
                  </a:lnTo>
                  <a:lnTo>
                    <a:pt x="0" y="0"/>
                  </a:lnTo>
                  <a:lnTo>
                    <a:pt x="9" y="0"/>
                  </a:lnTo>
                  <a:lnTo>
                    <a:pt x="18" y="0"/>
                  </a:lnTo>
                  <a:lnTo>
                    <a:pt x="25" y="2"/>
                  </a:lnTo>
                  <a:lnTo>
                    <a:pt x="31" y="7"/>
                  </a:lnTo>
                  <a:lnTo>
                    <a:pt x="36" y="12"/>
                  </a:lnTo>
                  <a:lnTo>
                    <a:pt x="40" y="19"/>
                  </a:lnTo>
                  <a:lnTo>
                    <a:pt x="42" y="26"/>
                  </a:lnTo>
                  <a:lnTo>
                    <a:pt x="44" y="36"/>
                  </a:lnTo>
                  <a:lnTo>
                    <a:pt x="44" y="36"/>
                  </a:lnTo>
                  <a:lnTo>
                    <a:pt x="44" y="119"/>
                  </a:lnTo>
                  <a:lnTo>
                    <a:pt x="44" y="119"/>
                  </a:lnTo>
                  <a:lnTo>
                    <a:pt x="42" y="128"/>
                  </a:lnTo>
                  <a:lnTo>
                    <a:pt x="40" y="135"/>
                  </a:lnTo>
                  <a:lnTo>
                    <a:pt x="36" y="143"/>
                  </a:lnTo>
                  <a:lnTo>
                    <a:pt x="31" y="147"/>
                  </a:lnTo>
                  <a:lnTo>
                    <a:pt x="25" y="151"/>
                  </a:lnTo>
                  <a:lnTo>
                    <a:pt x="18" y="154"/>
                  </a:lnTo>
                  <a:lnTo>
                    <a:pt x="9" y="155"/>
                  </a:lnTo>
                  <a:lnTo>
                    <a:pt x="0" y="155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96">
              <a:extLst>
                <a:ext uri="{FF2B5EF4-FFF2-40B4-BE49-F238E27FC236}">
                  <a16:creationId xmlns:a16="http://schemas.microsoft.com/office/drawing/2014/main" id="{0444C723-A16A-4076-B24F-871F50A3518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90687" y="5480050"/>
              <a:ext cx="69850" cy="246063"/>
            </a:xfrm>
            <a:custGeom>
              <a:avLst/>
              <a:gdLst>
                <a:gd name="T0" fmla="*/ 44 w 44"/>
                <a:gd name="T1" fmla="*/ 0 h 155"/>
                <a:gd name="T2" fmla="*/ 44 w 44"/>
                <a:gd name="T3" fmla="*/ 0 h 155"/>
                <a:gd name="T4" fmla="*/ 44 w 44"/>
                <a:gd name="T5" fmla="*/ 19 h 155"/>
                <a:gd name="T6" fmla="*/ 44 w 44"/>
                <a:gd name="T7" fmla="*/ 19 h 155"/>
                <a:gd name="T8" fmla="*/ 36 w 44"/>
                <a:gd name="T9" fmla="*/ 20 h 155"/>
                <a:gd name="T10" fmla="*/ 36 w 44"/>
                <a:gd name="T11" fmla="*/ 20 h 155"/>
                <a:gd name="T12" fmla="*/ 30 w 44"/>
                <a:gd name="T13" fmla="*/ 22 h 155"/>
                <a:gd name="T14" fmla="*/ 26 w 44"/>
                <a:gd name="T15" fmla="*/ 24 h 155"/>
                <a:gd name="T16" fmla="*/ 24 w 44"/>
                <a:gd name="T17" fmla="*/ 28 h 155"/>
                <a:gd name="T18" fmla="*/ 22 w 44"/>
                <a:gd name="T19" fmla="*/ 34 h 155"/>
                <a:gd name="T20" fmla="*/ 22 w 44"/>
                <a:gd name="T21" fmla="*/ 34 h 155"/>
                <a:gd name="T22" fmla="*/ 22 w 44"/>
                <a:gd name="T23" fmla="*/ 121 h 155"/>
                <a:gd name="T24" fmla="*/ 22 w 44"/>
                <a:gd name="T25" fmla="*/ 121 h 155"/>
                <a:gd name="T26" fmla="*/ 24 w 44"/>
                <a:gd name="T27" fmla="*/ 125 h 155"/>
                <a:gd name="T28" fmla="*/ 26 w 44"/>
                <a:gd name="T29" fmla="*/ 130 h 155"/>
                <a:gd name="T30" fmla="*/ 30 w 44"/>
                <a:gd name="T31" fmla="*/ 133 h 155"/>
                <a:gd name="T32" fmla="*/ 36 w 44"/>
                <a:gd name="T33" fmla="*/ 134 h 155"/>
                <a:gd name="T34" fmla="*/ 36 w 44"/>
                <a:gd name="T35" fmla="*/ 134 h 155"/>
                <a:gd name="T36" fmla="*/ 44 w 44"/>
                <a:gd name="T37" fmla="*/ 134 h 155"/>
                <a:gd name="T38" fmla="*/ 44 w 44"/>
                <a:gd name="T39" fmla="*/ 134 h 155"/>
                <a:gd name="T40" fmla="*/ 44 w 44"/>
                <a:gd name="T41" fmla="*/ 154 h 155"/>
                <a:gd name="T42" fmla="*/ 44 w 44"/>
                <a:gd name="T43" fmla="*/ 154 h 155"/>
                <a:gd name="T44" fmla="*/ 36 w 44"/>
                <a:gd name="T45" fmla="*/ 155 h 155"/>
                <a:gd name="T46" fmla="*/ 28 w 44"/>
                <a:gd name="T47" fmla="*/ 155 h 155"/>
                <a:gd name="T48" fmla="*/ 21 w 44"/>
                <a:gd name="T49" fmla="*/ 152 h 155"/>
                <a:gd name="T50" fmla="*/ 15 w 44"/>
                <a:gd name="T51" fmla="*/ 149 h 155"/>
                <a:gd name="T52" fmla="*/ 9 w 44"/>
                <a:gd name="T53" fmla="*/ 144 h 155"/>
                <a:gd name="T54" fmla="*/ 5 w 44"/>
                <a:gd name="T55" fmla="*/ 138 h 155"/>
                <a:gd name="T56" fmla="*/ 2 w 44"/>
                <a:gd name="T57" fmla="*/ 132 h 155"/>
                <a:gd name="T58" fmla="*/ 2 w 44"/>
                <a:gd name="T59" fmla="*/ 123 h 155"/>
                <a:gd name="T60" fmla="*/ 2 w 44"/>
                <a:gd name="T61" fmla="*/ 123 h 155"/>
                <a:gd name="T62" fmla="*/ 0 w 44"/>
                <a:gd name="T63" fmla="*/ 77 h 155"/>
                <a:gd name="T64" fmla="*/ 2 w 44"/>
                <a:gd name="T65" fmla="*/ 31 h 155"/>
                <a:gd name="T66" fmla="*/ 2 w 44"/>
                <a:gd name="T67" fmla="*/ 31 h 155"/>
                <a:gd name="T68" fmla="*/ 2 w 44"/>
                <a:gd name="T69" fmla="*/ 23 h 155"/>
                <a:gd name="T70" fmla="*/ 4 w 44"/>
                <a:gd name="T71" fmla="*/ 17 h 155"/>
                <a:gd name="T72" fmla="*/ 8 w 44"/>
                <a:gd name="T73" fmla="*/ 11 h 155"/>
                <a:gd name="T74" fmla="*/ 14 w 44"/>
                <a:gd name="T75" fmla="*/ 6 h 155"/>
                <a:gd name="T76" fmla="*/ 20 w 44"/>
                <a:gd name="T77" fmla="*/ 3 h 155"/>
                <a:gd name="T78" fmla="*/ 27 w 44"/>
                <a:gd name="T79" fmla="*/ 1 h 155"/>
                <a:gd name="T80" fmla="*/ 35 w 44"/>
                <a:gd name="T81" fmla="*/ 0 h 155"/>
                <a:gd name="T82" fmla="*/ 44 w 44"/>
                <a:gd name="T83" fmla="*/ 0 h 155"/>
                <a:gd name="T84" fmla="*/ 44 w 44"/>
                <a:gd name="T8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4" h="155">
                  <a:moveTo>
                    <a:pt x="44" y="0"/>
                  </a:moveTo>
                  <a:lnTo>
                    <a:pt x="44" y="0"/>
                  </a:lnTo>
                  <a:lnTo>
                    <a:pt x="44" y="19"/>
                  </a:lnTo>
                  <a:lnTo>
                    <a:pt x="44" y="19"/>
                  </a:lnTo>
                  <a:lnTo>
                    <a:pt x="36" y="20"/>
                  </a:lnTo>
                  <a:lnTo>
                    <a:pt x="36" y="20"/>
                  </a:lnTo>
                  <a:lnTo>
                    <a:pt x="30" y="22"/>
                  </a:lnTo>
                  <a:lnTo>
                    <a:pt x="26" y="24"/>
                  </a:lnTo>
                  <a:lnTo>
                    <a:pt x="24" y="28"/>
                  </a:lnTo>
                  <a:lnTo>
                    <a:pt x="22" y="34"/>
                  </a:lnTo>
                  <a:lnTo>
                    <a:pt x="22" y="34"/>
                  </a:lnTo>
                  <a:lnTo>
                    <a:pt x="22" y="121"/>
                  </a:lnTo>
                  <a:lnTo>
                    <a:pt x="22" y="121"/>
                  </a:lnTo>
                  <a:lnTo>
                    <a:pt x="24" y="125"/>
                  </a:lnTo>
                  <a:lnTo>
                    <a:pt x="26" y="130"/>
                  </a:lnTo>
                  <a:lnTo>
                    <a:pt x="30" y="133"/>
                  </a:lnTo>
                  <a:lnTo>
                    <a:pt x="36" y="134"/>
                  </a:lnTo>
                  <a:lnTo>
                    <a:pt x="36" y="134"/>
                  </a:lnTo>
                  <a:lnTo>
                    <a:pt x="44" y="134"/>
                  </a:lnTo>
                  <a:lnTo>
                    <a:pt x="44" y="134"/>
                  </a:lnTo>
                  <a:lnTo>
                    <a:pt x="44" y="154"/>
                  </a:lnTo>
                  <a:lnTo>
                    <a:pt x="44" y="154"/>
                  </a:lnTo>
                  <a:lnTo>
                    <a:pt x="36" y="155"/>
                  </a:lnTo>
                  <a:lnTo>
                    <a:pt x="28" y="155"/>
                  </a:lnTo>
                  <a:lnTo>
                    <a:pt x="21" y="152"/>
                  </a:lnTo>
                  <a:lnTo>
                    <a:pt x="15" y="149"/>
                  </a:lnTo>
                  <a:lnTo>
                    <a:pt x="9" y="144"/>
                  </a:lnTo>
                  <a:lnTo>
                    <a:pt x="5" y="138"/>
                  </a:lnTo>
                  <a:lnTo>
                    <a:pt x="2" y="132"/>
                  </a:lnTo>
                  <a:lnTo>
                    <a:pt x="2" y="123"/>
                  </a:lnTo>
                  <a:lnTo>
                    <a:pt x="2" y="123"/>
                  </a:lnTo>
                  <a:lnTo>
                    <a:pt x="0" y="77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2" y="23"/>
                  </a:lnTo>
                  <a:lnTo>
                    <a:pt x="4" y="17"/>
                  </a:lnTo>
                  <a:lnTo>
                    <a:pt x="8" y="11"/>
                  </a:lnTo>
                  <a:lnTo>
                    <a:pt x="14" y="6"/>
                  </a:lnTo>
                  <a:lnTo>
                    <a:pt x="20" y="3"/>
                  </a:lnTo>
                  <a:lnTo>
                    <a:pt x="27" y="1"/>
                  </a:lnTo>
                  <a:lnTo>
                    <a:pt x="35" y="0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97">
              <a:extLst>
                <a:ext uri="{FF2B5EF4-FFF2-40B4-BE49-F238E27FC236}">
                  <a16:creationId xmlns:a16="http://schemas.microsoft.com/office/drawing/2014/main" id="{A4450A6B-3694-4D37-B744-2D8E1CB99C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500187" y="5586413"/>
              <a:ext cx="33338" cy="30163"/>
            </a:xfrm>
            <a:custGeom>
              <a:avLst/>
              <a:gdLst>
                <a:gd name="T0" fmla="*/ 0 w 21"/>
                <a:gd name="T1" fmla="*/ 19 h 19"/>
                <a:gd name="T2" fmla="*/ 0 w 21"/>
                <a:gd name="T3" fmla="*/ 19 h 19"/>
                <a:gd name="T4" fmla="*/ 0 w 21"/>
                <a:gd name="T5" fmla="*/ 0 h 19"/>
                <a:gd name="T6" fmla="*/ 0 w 21"/>
                <a:gd name="T7" fmla="*/ 0 h 19"/>
                <a:gd name="T8" fmla="*/ 21 w 21"/>
                <a:gd name="T9" fmla="*/ 0 h 19"/>
                <a:gd name="T10" fmla="*/ 21 w 21"/>
                <a:gd name="T11" fmla="*/ 0 h 19"/>
                <a:gd name="T12" fmla="*/ 21 w 21"/>
                <a:gd name="T13" fmla="*/ 19 h 19"/>
                <a:gd name="T14" fmla="*/ 21 w 21"/>
                <a:gd name="T15" fmla="*/ 19 h 19"/>
                <a:gd name="T16" fmla="*/ 0 w 21"/>
                <a:gd name="T17" fmla="*/ 19 h 19"/>
                <a:gd name="T18" fmla="*/ 0 w 21"/>
                <a:gd name="T1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19">
                  <a:moveTo>
                    <a:pt x="0" y="19"/>
                  </a:moveTo>
                  <a:lnTo>
                    <a:pt x="0" y="19"/>
                  </a:lnTo>
                  <a:lnTo>
                    <a:pt x="0" y="0"/>
                  </a:lnTo>
                  <a:lnTo>
                    <a:pt x="0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19"/>
                  </a:lnTo>
                  <a:lnTo>
                    <a:pt x="21" y="19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98">
              <a:extLst>
                <a:ext uri="{FF2B5EF4-FFF2-40B4-BE49-F238E27FC236}">
                  <a16:creationId xmlns:a16="http://schemas.microsoft.com/office/drawing/2014/main" id="{AEE8EBF5-EC06-4A7E-AAAD-A5CFCBB9951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560512" y="5584825"/>
              <a:ext cx="34925" cy="34925"/>
            </a:xfrm>
            <a:custGeom>
              <a:avLst/>
              <a:gdLst>
                <a:gd name="T0" fmla="*/ 0 w 22"/>
                <a:gd name="T1" fmla="*/ 0 h 22"/>
                <a:gd name="T2" fmla="*/ 0 w 22"/>
                <a:gd name="T3" fmla="*/ 0 h 22"/>
                <a:gd name="T4" fmla="*/ 22 w 22"/>
                <a:gd name="T5" fmla="*/ 0 h 22"/>
                <a:gd name="T6" fmla="*/ 22 w 22"/>
                <a:gd name="T7" fmla="*/ 0 h 22"/>
                <a:gd name="T8" fmla="*/ 22 w 22"/>
                <a:gd name="T9" fmla="*/ 22 h 22"/>
                <a:gd name="T10" fmla="*/ 22 w 22"/>
                <a:gd name="T11" fmla="*/ 22 h 22"/>
                <a:gd name="T12" fmla="*/ 0 w 22"/>
                <a:gd name="T13" fmla="*/ 22 h 22"/>
                <a:gd name="T14" fmla="*/ 0 w 22"/>
                <a:gd name="T15" fmla="*/ 22 h 22"/>
                <a:gd name="T16" fmla="*/ 0 w 22"/>
                <a:gd name="T17" fmla="*/ 0 h 22"/>
                <a:gd name="T18" fmla="*/ 0 w 22"/>
                <a:gd name="T1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22">
                  <a:moveTo>
                    <a:pt x="0" y="0"/>
                  </a:moveTo>
                  <a:lnTo>
                    <a:pt x="0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99">
              <a:extLst>
                <a:ext uri="{FF2B5EF4-FFF2-40B4-BE49-F238E27FC236}">
                  <a16:creationId xmlns:a16="http://schemas.microsoft.com/office/drawing/2014/main" id="{A40B26A5-960A-49D2-B8F3-68C1920BBB7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20837" y="5586413"/>
              <a:ext cx="31750" cy="33338"/>
            </a:xfrm>
            <a:custGeom>
              <a:avLst/>
              <a:gdLst>
                <a:gd name="T0" fmla="*/ 20 w 20"/>
                <a:gd name="T1" fmla="*/ 21 h 21"/>
                <a:gd name="T2" fmla="*/ 20 w 20"/>
                <a:gd name="T3" fmla="*/ 21 h 21"/>
                <a:gd name="T4" fmla="*/ 0 w 20"/>
                <a:gd name="T5" fmla="*/ 21 h 21"/>
                <a:gd name="T6" fmla="*/ 0 w 20"/>
                <a:gd name="T7" fmla="*/ 21 h 21"/>
                <a:gd name="T8" fmla="*/ 0 w 20"/>
                <a:gd name="T9" fmla="*/ 0 h 21"/>
                <a:gd name="T10" fmla="*/ 0 w 20"/>
                <a:gd name="T11" fmla="*/ 0 h 21"/>
                <a:gd name="T12" fmla="*/ 20 w 20"/>
                <a:gd name="T13" fmla="*/ 0 h 21"/>
                <a:gd name="T14" fmla="*/ 20 w 20"/>
                <a:gd name="T15" fmla="*/ 0 h 21"/>
                <a:gd name="T16" fmla="*/ 20 w 20"/>
                <a:gd name="T17" fmla="*/ 21 h 21"/>
                <a:gd name="T18" fmla="*/ 20 w 20"/>
                <a:gd name="T1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1">
                  <a:moveTo>
                    <a:pt x="20" y="21"/>
                  </a:moveTo>
                  <a:lnTo>
                    <a:pt x="20" y="21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0"/>
                  </a:lnTo>
                  <a:lnTo>
                    <a:pt x="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21"/>
                  </a:lnTo>
                  <a:lnTo>
                    <a:pt x="20" y="21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D0A64A2F-B00A-464A-8E2B-F48E61B77913}"/>
              </a:ext>
            </a:extLst>
          </p:cNvPr>
          <p:cNvGrpSpPr/>
          <p:nvPr userDrawn="1"/>
        </p:nvGrpSpPr>
        <p:grpSpPr>
          <a:xfrm rot="20150758">
            <a:off x="6433039" y="-433644"/>
            <a:ext cx="1509308" cy="1589989"/>
            <a:chOff x="-612775" y="963613"/>
            <a:chExt cx="3444876" cy="3629025"/>
          </a:xfrm>
        </p:grpSpPr>
        <p:sp>
          <p:nvSpPr>
            <p:cNvPr id="54" name="Freeform 5">
              <a:extLst>
                <a:ext uri="{FF2B5EF4-FFF2-40B4-BE49-F238E27FC236}">
                  <a16:creationId xmlns:a16="http://schemas.microsoft.com/office/drawing/2014/main" id="{70038CCE-4599-4319-88C5-9EC55AA0C7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5" name="Freeform 6">
              <a:extLst>
                <a:ext uri="{FF2B5EF4-FFF2-40B4-BE49-F238E27FC236}">
                  <a16:creationId xmlns:a16="http://schemas.microsoft.com/office/drawing/2014/main" id="{9FF3ADFD-32BC-4676-BE36-9BA9324014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6" name="Freeform 7">
              <a:extLst>
                <a:ext uri="{FF2B5EF4-FFF2-40B4-BE49-F238E27FC236}">
                  <a16:creationId xmlns:a16="http://schemas.microsoft.com/office/drawing/2014/main" id="{136DC903-7AC7-4FF3-9DD3-3FAE5EA51C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7" name="Freeform 8">
              <a:extLst>
                <a:ext uri="{FF2B5EF4-FFF2-40B4-BE49-F238E27FC236}">
                  <a16:creationId xmlns:a16="http://schemas.microsoft.com/office/drawing/2014/main" id="{7FF7B148-8800-4EBA-817E-C0E5DD817E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8" name="Freeform 9">
              <a:extLst>
                <a:ext uri="{FF2B5EF4-FFF2-40B4-BE49-F238E27FC236}">
                  <a16:creationId xmlns:a16="http://schemas.microsoft.com/office/drawing/2014/main" id="{238E3D90-B243-4981-84C4-B028F0091E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9" name="Freeform 10">
              <a:extLst>
                <a:ext uri="{FF2B5EF4-FFF2-40B4-BE49-F238E27FC236}">
                  <a16:creationId xmlns:a16="http://schemas.microsoft.com/office/drawing/2014/main" id="{9B12E47F-2FA7-4785-9DB4-B83A1E64E21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60" name="Freeform 11">
              <a:extLst>
                <a:ext uri="{FF2B5EF4-FFF2-40B4-BE49-F238E27FC236}">
                  <a16:creationId xmlns:a16="http://schemas.microsoft.com/office/drawing/2014/main" id="{8039B3D8-EA70-4A75-9C12-0A323E2E4886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61" name="Freeform 12">
              <a:extLst>
                <a:ext uri="{FF2B5EF4-FFF2-40B4-BE49-F238E27FC236}">
                  <a16:creationId xmlns:a16="http://schemas.microsoft.com/office/drawing/2014/main" id="{E3F6A720-B54D-41E0-8C96-A32F4E1C18D2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62" name="Freeform 13">
              <a:extLst>
                <a:ext uri="{FF2B5EF4-FFF2-40B4-BE49-F238E27FC236}">
                  <a16:creationId xmlns:a16="http://schemas.microsoft.com/office/drawing/2014/main" id="{1C5062A7-B836-49EE-B122-440BB9CE43B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63" name="Freeform 14">
              <a:extLst>
                <a:ext uri="{FF2B5EF4-FFF2-40B4-BE49-F238E27FC236}">
                  <a16:creationId xmlns:a16="http://schemas.microsoft.com/office/drawing/2014/main" id="{7F26F4D5-25E6-4EE0-AAA1-7012D5D405F5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64" name="Freeform 15">
              <a:extLst>
                <a:ext uri="{FF2B5EF4-FFF2-40B4-BE49-F238E27FC236}">
                  <a16:creationId xmlns:a16="http://schemas.microsoft.com/office/drawing/2014/main" id="{7025C30A-7589-4D37-9329-CCE1847EC53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42118873-60F4-4B72-A98C-FE3D5A1F0F79}"/>
              </a:ext>
            </a:extLst>
          </p:cNvPr>
          <p:cNvGrpSpPr/>
          <p:nvPr userDrawn="1"/>
        </p:nvGrpSpPr>
        <p:grpSpPr>
          <a:xfrm>
            <a:off x="-71372" y="1448553"/>
            <a:ext cx="1973242" cy="1548323"/>
            <a:chOff x="-1245295" y="2706005"/>
            <a:chExt cx="3494385" cy="2741903"/>
          </a:xfrm>
        </p:grpSpPr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E2F277B4-826F-4793-9697-F149E3319C65}"/>
                </a:ext>
              </a:extLst>
            </p:cNvPr>
            <p:cNvSpPr/>
            <p:nvPr/>
          </p:nvSpPr>
          <p:spPr>
            <a:xfrm rot="20772803">
              <a:off x="-1245295" y="3726887"/>
              <a:ext cx="3144440" cy="1721021"/>
            </a:xfrm>
            <a:prstGeom prst="ellipse">
              <a:avLst/>
            </a:prstGeom>
            <a:solidFill>
              <a:srgbClr val="003466">
                <a:alpha val="58039"/>
              </a:srgb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grpSp>
          <p:nvGrpSpPr>
            <p:cNvPr id="67" name="Group 18">
              <a:extLst>
                <a:ext uri="{FF2B5EF4-FFF2-40B4-BE49-F238E27FC236}">
                  <a16:creationId xmlns:a16="http://schemas.microsoft.com/office/drawing/2014/main" id="{91DCBBC9-D7A2-43B6-B56C-2C8C53F3EFB7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-407858" y="2706005"/>
              <a:ext cx="2656948" cy="2101055"/>
              <a:chOff x="1427" y="471"/>
              <a:chExt cx="2906" cy="2298"/>
            </a:xfrm>
          </p:grpSpPr>
          <p:sp>
            <p:nvSpPr>
              <p:cNvPr id="68" name="Freeform 19">
                <a:extLst>
                  <a:ext uri="{FF2B5EF4-FFF2-40B4-BE49-F238E27FC236}">
                    <a16:creationId xmlns:a16="http://schemas.microsoft.com/office/drawing/2014/main" id="{D5B9B7AB-A50C-4304-B537-E1C05C9098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1" y="805"/>
                <a:ext cx="2404" cy="1848"/>
              </a:xfrm>
              <a:custGeom>
                <a:avLst/>
                <a:gdLst>
                  <a:gd name="T0" fmla="*/ 2080 w 2404"/>
                  <a:gd name="T1" fmla="*/ 138 h 1848"/>
                  <a:gd name="T2" fmla="*/ 2054 w 2404"/>
                  <a:gd name="T3" fmla="*/ 253 h 1848"/>
                  <a:gd name="T4" fmla="*/ 1986 w 2404"/>
                  <a:gd name="T5" fmla="*/ 391 h 1848"/>
                  <a:gd name="T6" fmla="*/ 1850 w 2404"/>
                  <a:gd name="T7" fmla="*/ 569 h 1848"/>
                  <a:gd name="T8" fmla="*/ 1664 w 2404"/>
                  <a:gd name="T9" fmla="*/ 749 h 1848"/>
                  <a:gd name="T10" fmla="*/ 1098 w 2404"/>
                  <a:gd name="T11" fmla="*/ 1125 h 1848"/>
                  <a:gd name="T12" fmla="*/ 676 w 2404"/>
                  <a:gd name="T13" fmla="*/ 1291 h 1848"/>
                  <a:gd name="T14" fmla="*/ 400 w 2404"/>
                  <a:gd name="T15" fmla="*/ 1345 h 1848"/>
                  <a:gd name="T16" fmla="*/ 276 w 2404"/>
                  <a:gd name="T17" fmla="*/ 1347 h 1848"/>
                  <a:gd name="T18" fmla="*/ 152 w 2404"/>
                  <a:gd name="T19" fmla="*/ 1327 h 1848"/>
                  <a:gd name="T20" fmla="*/ 88 w 2404"/>
                  <a:gd name="T21" fmla="*/ 1299 h 1848"/>
                  <a:gd name="T22" fmla="*/ 24 w 2404"/>
                  <a:gd name="T23" fmla="*/ 1251 h 1848"/>
                  <a:gd name="T24" fmla="*/ 320 w 2404"/>
                  <a:gd name="T25" fmla="*/ 1774 h 1848"/>
                  <a:gd name="T26" fmla="*/ 340 w 2404"/>
                  <a:gd name="T27" fmla="*/ 1798 h 1848"/>
                  <a:gd name="T28" fmla="*/ 358 w 2404"/>
                  <a:gd name="T29" fmla="*/ 1812 h 1848"/>
                  <a:gd name="T30" fmla="*/ 386 w 2404"/>
                  <a:gd name="T31" fmla="*/ 1828 h 1848"/>
                  <a:gd name="T32" fmla="*/ 406 w 2404"/>
                  <a:gd name="T33" fmla="*/ 1834 h 1848"/>
                  <a:gd name="T34" fmla="*/ 436 w 2404"/>
                  <a:gd name="T35" fmla="*/ 1842 h 1848"/>
                  <a:gd name="T36" fmla="*/ 462 w 2404"/>
                  <a:gd name="T37" fmla="*/ 1846 h 1848"/>
                  <a:gd name="T38" fmla="*/ 508 w 2404"/>
                  <a:gd name="T39" fmla="*/ 1848 h 1848"/>
                  <a:gd name="T40" fmla="*/ 550 w 2404"/>
                  <a:gd name="T41" fmla="*/ 1848 h 1848"/>
                  <a:gd name="T42" fmla="*/ 582 w 2404"/>
                  <a:gd name="T43" fmla="*/ 1846 h 1848"/>
                  <a:gd name="T44" fmla="*/ 616 w 2404"/>
                  <a:gd name="T45" fmla="*/ 1842 h 1848"/>
                  <a:gd name="T46" fmla="*/ 678 w 2404"/>
                  <a:gd name="T47" fmla="*/ 1832 h 1848"/>
                  <a:gd name="T48" fmla="*/ 736 w 2404"/>
                  <a:gd name="T49" fmla="*/ 1820 h 1848"/>
                  <a:gd name="T50" fmla="*/ 830 w 2404"/>
                  <a:gd name="T51" fmla="*/ 1796 h 1848"/>
                  <a:gd name="T52" fmla="*/ 886 w 2404"/>
                  <a:gd name="T53" fmla="*/ 1778 h 1848"/>
                  <a:gd name="T54" fmla="*/ 946 w 2404"/>
                  <a:gd name="T55" fmla="*/ 1756 h 1848"/>
                  <a:gd name="T56" fmla="*/ 1010 w 2404"/>
                  <a:gd name="T57" fmla="*/ 1734 h 1848"/>
                  <a:gd name="T58" fmla="*/ 1066 w 2404"/>
                  <a:gd name="T59" fmla="*/ 1710 h 1848"/>
                  <a:gd name="T60" fmla="*/ 1112 w 2404"/>
                  <a:gd name="T61" fmla="*/ 1692 h 1848"/>
                  <a:gd name="T62" fmla="*/ 1148 w 2404"/>
                  <a:gd name="T63" fmla="*/ 1676 h 1848"/>
                  <a:gd name="T64" fmla="*/ 1190 w 2404"/>
                  <a:gd name="T65" fmla="*/ 1656 h 1848"/>
                  <a:gd name="T66" fmla="*/ 1216 w 2404"/>
                  <a:gd name="T67" fmla="*/ 1646 h 1848"/>
                  <a:gd name="T68" fmla="*/ 1238 w 2404"/>
                  <a:gd name="T69" fmla="*/ 1634 h 1848"/>
                  <a:gd name="T70" fmla="*/ 1272 w 2404"/>
                  <a:gd name="T71" fmla="*/ 1618 h 1848"/>
                  <a:gd name="T72" fmla="*/ 1310 w 2404"/>
                  <a:gd name="T73" fmla="*/ 1598 h 1848"/>
                  <a:gd name="T74" fmla="*/ 1372 w 2404"/>
                  <a:gd name="T75" fmla="*/ 1568 h 1848"/>
                  <a:gd name="T76" fmla="*/ 1422 w 2404"/>
                  <a:gd name="T77" fmla="*/ 1540 h 1848"/>
                  <a:gd name="T78" fmla="*/ 1464 w 2404"/>
                  <a:gd name="T79" fmla="*/ 1516 h 1848"/>
                  <a:gd name="T80" fmla="*/ 1494 w 2404"/>
                  <a:gd name="T81" fmla="*/ 1500 h 1848"/>
                  <a:gd name="T82" fmla="*/ 1518 w 2404"/>
                  <a:gd name="T83" fmla="*/ 1484 h 1848"/>
                  <a:gd name="T84" fmla="*/ 1544 w 2404"/>
                  <a:gd name="T85" fmla="*/ 1470 h 1848"/>
                  <a:gd name="T86" fmla="*/ 1574 w 2404"/>
                  <a:gd name="T87" fmla="*/ 1452 h 1848"/>
                  <a:gd name="T88" fmla="*/ 1604 w 2404"/>
                  <a:gd name="T89" fmla="*/ 1432 h 1848"/>
                  <a:gd name="T90" fmla="*/ 1634 w 2404"/>
                  <a:gd name="T91" fmla="*/ 1414 h 1848"/>
                  <a:gd name="T92" fmla="*/ 1664 w 2404"/>
                  <a:gd name="T93" fmla="*/ 1394 h 1848"/>
                  <a:gd name="T94" fmla="*/ 1702 w 2404"/>
                  <a:gd name="T95" fmla="*/ 1369 h 1848"/>
                  <a:gd name="T96" fmla="*/ 1746 w 2404"/>
                  <a:gd name="T97" fmla="*/ 1339 h 1848"/>
                  <a:gd name="T98" fmla="*/ 1802 w 2404"/>
                  <a:gd name="T99" fmla="*/ 1301 h 1848"/>
                  <a:gd name="T100" fmla="*/ 1864 w 2404"/>
                  <a:gd name="T101" fmla="*/ 1255 h 1848"/>
                  <a:gd name="T102" fmla="*/ 1904 w 2404"/>
                  <a:gd name="T103" fmla="*/ 1225 h 1848"/>
                  <a:gd name="T104" fmla="*/ 1962 w 2404"/>
                  <a:gd name="T105" fmla="*/ 1179 h 1848"/>
                  <a:gd name="T106" fmla="*/ 2008 w 2404"/>
                  <a:gd name="T107" fmla="*/ 1141 h 1848"/>
                  <a:gd name="T108" fmla="*/ 2074 w 2404"/>
                  <a:gd name="T109" fmla="*/ 1083 h 1848"/>
                  <a:gd name="T110" fmla="*/ 2126 w 2404"/>
                  <a:gd name="T111" fmla="*/ 1035 h 1848"/>
                  <a:gd name="T112" fmla="*/ 2174 w 2404"/>
                  <a:gd name="T113" fmla="*/ 987 h 1848"/>
                  <a:gd name="T114" fmla="*/ 2240 w 2404"/>
                  <a:gd name="T115" fmla="*/ 915 h 1848"/>
                  <a:gd name="T116" fmla="*/ 2340 w 2404"/>
                  <a:gd name="T117" fmla="*/ 783 h 1848"/>
                  <a:gd name="T118" fmla="*/ 2382 w 2404"/>
                  <a:gd name="T119" fmla="*/ 703 h 1848"/>
                  <a:gd name="T120" fmla="*/ 2402 w 2404"/>
                  <a:gd name="T121" fmla="*/ 625 h 18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404" h="1848">
                    <a:moveTo>
                      <a:pt x="2056" y="16"/>
                    </a:moveTo>
                    <a:lnTo>
                      <a:pt x="2056" y="16"/>
                    </a:lnTo>
                    <a:lnTo>
                      <a:pt x="2064" y="34"/>
                    </a:lnTo>
                    <a:lnTo>
                      <a:pt x="2064" y="34"/>
                    </a:lnTo>
                    <a:lnTo>
                      <a:pt x="2070" y="54"/>
                    </a:lnTo>
                    <a:lnTo>
                      <a:pt x="2070" y="54"/>
                    </a:lnTo>
                    <a:lnTo>
                      <a:pt x="2076" y="72"/>
                    </a:lnTo>
                    <a:lnTo>
                      <a:pt x="2076" y="72"/>
                    </a:lnTo>
                    <a:lnTo>
                      <a:pt x="2078" y="92"/>
                    </a:lnTo>
                    <a:lnTo>
                      <a:pt x="2078" y="92"/>
                    </a:lnTo>
                    <a:lnTo>
                      <a:pt x="2078" y="94"/>
                    </a:lnTo>
                    <a:lnTo>
                      <a:pt x="2078" y="94"/>
                    </a:lnTo>
                    <a:lnTo>
                      <a:pt x="2080" y="114"/>
                    </a:lnTo>
                    <a:lnTo>
                      <a:pt x="2080" y="114"/>
                    </a:lnTo>
                    <a:lnTo>
                      <a:pt x="2080" y="118"/>
                    </a:lnTo>
                    <a:lnTo>
                      <a:pt x="2080" y="118"/>
                    </a:lnTo>
                    <a:lnTo>
                      <a:pt x="2080" y="136"/>
                    </a:lnTo>
                    <a:lnTo>
                      <a:pt x="2080" y="136"/>
                    </a:lnTo>
                    <a:lnTo>
                      <a:pt x="2080" y="138"/>
                    </a:lnTo>
                    <a:lnTo>
                      <a:pt x="2080" y="138"/>
                    </a:lnTo>
                    <a:lnTo>
                      <a:pt x="2078" y="156"/>
                    </a:lnTo>
                    <a:lnTo>
                      <a:pt x="2078" y="156"/>
                    </a:lnTo>
                    <a:lnTo>
                      <a:pt x="2076" y="162"/>
                    </a:lnTo>
                    <a:lnTo>
                      <a:pt x="2076" y="162"/>
                    </a:lnTo>
                    <a:lnTo>
                      <a:pt x="2074" y="180"/>
                    </a:lnTo>
                    <a:lnTo>
                      <a:pt x="2074" y="180"/>
                    </a:lnTo>
                    <a:lnTo>
                      <a:pt x="2072" y="184"/>
                    </a:lnTo>
                    <a:lnTo>
                      <a:pt x="2072" y="184"/>
                    </a:lnTo>
                    <a:lnTo>
                      <a:pt x="2070" y="202"/>
                    </a:lnTo>
                    <a:lnTo>
                      <a:pt x="2070" y="202"/>
                    </a:lnTo>
                    <a:lnTo>
                      <a:pt x="2068" y="206"/>
                    </a:lnTo>
                    <a:lnTo>
                      <a:pt x="2068" y="206"/>
                    </a:lnTo>
                    <a:lnTo>
                      <a:pt x="2062" y="226"/>
                    </a:lnTo>
                    <a:lnTo>
                      <a:pt x="2062" y="226"/>
                    </a:lnTo>
                    <a:lnTo>
                      <a:pt x="2062" y="230"/>
                    </a:lnTo>
                    <a:lnTo>
                      <a:pt x="2062" y="230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46" y="273"/>
                    </a:lnTo>
                    <a:lnTo>
                      <a:pt x="2046" y="273"/>
                    </a:lnTo>
                    <a:lnTo>
                      <a:pt x="2044" y="279"/>
                    </a:lnTo>
                    <a:lnTo>
                      <a:pt x="2044" y="279"/>
                    </a:lnTo>
                    <a:lnTo>
                      <a:pt x="2036" y="299"/>
                    </a:lnTo>
                    <a:lnTo>
                      <a:pt x="2036" y="299"/>
                    </a:lnTo>
                    <a:lnTo>
                      <a:pt x="2022" y="325"/>
                    </a:lnTo>
                    <a:lnTo>
                      <a:pt x="2022" y="325"/>
                    </a:lnTo>
                    <a:lnTo>
                      <a:pt x="2018" y="333"/>
                    </a:lnTo>
                    <a:lnTo>
                      <a:pt x="2018" y="333"/>
                    </a:lnTo>
                    <a:lnTo>
                      <a:pt x="2008" y="353"/>
                    </a:lnTo>
                    <a:lnTo>
                      <a:pt x="2008" y="353"/>
                    </a:lnTo>
                    <a:lnTo>
                      <a:pt x="2002" y="363"/>
                    </a:lnTo>
                    <a:lnTo>
                      <a:pt x="2002" y="363"/>
                    </a:lnTo>
                    <a:lnTo>
                      <a:pt x="1990" y="381"/>
                    </a:lnTo>
                    <a:lnTo>
                      <a:pt x="1990" y="381"/>
                    </a:lnTo>
                    <a:lnTo>
                      <a:pt x="1986" y="391"/>
                    </a:lnTo>
                    <a:lnTo>
                      <a:pt x="1986" y="391"/>
                    </a:lnTo>
                    <a:lnTo>
                      <a:pt x="1972" y="411"/>
                    </a:lnTo>
                    <a:lnTo>
                      <a:pt x="1972" y="411"/>
                    </a:lnTo>
                    <a:lnTo>
                      <a:pt x="1968" y="419"/>
                    </a:lnTo>
                    <a:lnTo>
                      <a:pt x="1968" y="419"/>
                    </a:lnTo>
                    <a:lnTo>
                      <a:pt x="1926" y="477"/>
                    </a:lnTo>
                    <a:lnTo>
                      <a:pt x="1926" y="477"/>
                    </a:lnTo>
                    <a:lnTo>
                      <a:pt x="1924" y="479"/>
                    </a:lnTo>
                    <a:lnTo>
                      <a:pt x="1924" y="479"/>
                    </a:lnTo>
                    <a:lnTo>
                      <a:pt x="1902" y="507"/>
                    </a:lnTo>
                    <a:lnTo>
                      <a:pt x="1902" y="507"/>
                    </a:lnTo>
                    <a:lnTo>
                      <a:pt x="1900" y="509"/>
                    </a:lnTo>
                    <a:lnTo>
                      <a:pt x="1900" y="509"/>
                    </a:lnTo>
                    <a:lnTo>
                      <a:pt x="1876" y="539"/>
                    </a:lnTo>
                    <a:lnTo>
                      <a:pt x="1876" y="539"/>
                    </a:lnTo>
                    <a:lnTo>
                      <a:pt x="1874" y="541"/>
                    </a:lnTo>
                    <a:lnTo>
                      <a:pt x="1874" y="541"/>
                    </a:lnTo>
                    <a:lnTo>
                      <a:pt x="1850" y="569"/>
                    </a:lnTo>
                    <a:lnTo>
                      <a:pt x="1850" y="569"/>
                    </a:lnTo>
                    <a:lnTo>
                      <a:pt x="1848" y="571"/>
                    </a:lnTo>
                    <a:lnTo>
                      <a:pt x="1848" y="571"/>
                    </a:lnTo>
                    <a:lnTo>
                      <a:pt x="1822" y="599"/>
                    </a:lnTo>
                    <a:lnTo>
                      <a:pt x="1822" y="599"/>
                    </a:lnTo>
                    <a:lnTo>
                      <a:pt x="1820" y="601"/>
                    </a:lnTo>
                    <a:lnTo>
                      <a:pt x="1820" y="601"/>
                    </a:lnTo>
                    <a:lnTo>
                      <a:pt x="1778" y="645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698" y="719"/>
                    </a:lnTo>
                    <a:lnTo>
                      <a:pt x="1698" y="719"/>
                    </a:lnTo>
                    <a:lnTo>
                      <a:pt x="1698" y="721"/>
                    </a:lnTo>
                    <a:lnTo>
                      <a:pt x="1698" y="721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30" y="779"/>
                    </a:lnTo>
                    <a:lnTo>
                      <a:pt x="1630" y="779"/>
                    </a:lnTo>
                    <a:lnTo>
                      <a:pt x="1628" y="779"/>
                    </a:lnTo>
                    <a:lnTo>
                      <a:pt x="1628" y="779"/>
                    </a:lnTo>
                    <a:lnTo>
                      <a:pt x="1594" y="807"/>
                    </a:lnTo>
                    <a:lnTo>
                      <a:pt x="1594" y="807"/>
                    </a:lnTo>
                    <a:lnTo>
                      <a:pt x="1594" y="809"/>
                    </a:lnTo>
                    <a:lnTo>
                      <a:pt x="1594" y="809"/>
                    </a:lnTo>
                    <a:lnTo>
                      <a:pt x="1538" y="851"/>
                    </a:lnTo>
                    <a:lnTo>
                      <a:pt x="1480" y="893"/>
                    </a:lnTo>
                    <a:lnTo>
                      <a:pt x="1420" y="935"/>
                    </a:lnTo>
                    <a:lnTo>
                      <a:pt x="1358" y="977"/>
                    </a:lnTo>
                    <a:lnTo>
                      <a:pt x="1358" y="977"/>
                    </a:lnTo>
                    <a:lnTo>
                      <a:pt x="1314" y="1003"/>
                    </a:lnTo>
                    <a:lnTo>
                      <a:pt x="1314" y="1003"/>
                    </a:lnTo>
                    <a:lnTo>
                      <a:pt x="1260" y="1035"/>
                    </a:lnTo>
                    <a:lnTo>
                      <a:pt x="1206" y="1067"/>
                    </a:lnTo>
                    <a:lnTo>
                      <a:pt x="1152" y="1097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56" y="1145"/>
                    </a:lnTo>
                    <a:lnTo>
                      <a:pt x="1056" y="1145"/>
                    </a:lnTo>
                    <a:lnTo>
                      <a:pt x="1054" y="1145"/>
                    </a:lnTo>
                    <a:lnTo>
                      <a:pt x="1054" y="114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06" y="1213"/>
                    </a:lnTo>
                    <a:lnTo>
                      <a:pt x="842" y="1237"/>
                    </a:lnTo>
                    <a:lnTo>
                      <a:pt x="778" y="125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676" y="1291"/>
                    </a:lnTo>
                    <a:lnTo>
                      <a:pt x="676" y="1291"/>
                    </a:lnTo>
                    <a:lnTo>
                      <a:pt x="674" y="1293"/>
                    </a:lnTo>
                    <a:lnTo>
                      <a:pt x="674" y="1293"/>
                    </a:lnTo>
                    <a:lnTo>
                      <a:pt x="636" y="1303"/>
                    </a:lnTo>
                    <a:lnTo>
                      <a:pt x="636" y="1303"/>
                    </a:lnTo>
                    <a:lnTo>
                      <a:pt x="634" y="1303"/>
                    </a:lnTo>
                    <a:lnTo>
                      <a:pt x="634" y="130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54" y="1321"/>
                    </a:lnTo>
                    <a:lnTo>
                      <a:pt x="554" y="1321"/>
                    </a:lnTo>
                    <a:lnTo>
                      <a:pt x="554" y="1323"/>
                    </a:lnTo>
                    <a:lnTo>
                      <a:pt x="554" y="1323"/>
                    </a:lnTo>
                    <a:lnTo>
                      <a:pt x="476" y="1337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30" y="1349"/>
                    </a:lnTo>
                    <a:lnTo>
                      <a:pt x="330" y="1349"/>
                    </a:lnTo>
                    <a:lnTo>
                      <a:pt x="328" y="1349"/>
                    </a:lnTo>
                    <a:lnTo>
                      <a:pt x="328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78" y="1347"/>
                    </a:lnTo>
                    <a:lnTo>
                      <a:pt x="278" y="1347"/>
                    </a:lnTo>
                    <a:lnTo>
                      <a:pt x="276" y="1347"/>
                    </a:lnTo>
                    <a:lnTo>
                      <a:pt x="276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38" y="1323"/>
                    </a:lnTo>
                    <a:lnTo>
                      <a:pt x="138" y="1323"/>
                    </a:lnTo>
                    <a:lnTo>
                      <a:pt x="138" y="1321"/>
                    </a:lnTo>
                    <a:lnTo>
                      <a:pt x="138" y="1321"/>
                    </a:lnTo>
                    <a:lnTo>
                      <a:pt x="126" y="1317"/>
                    </a:lnTo>
                    <a:lnTo>
                      <a:pt x="126" y="1317"/>
                    </a:lnTo>
                    <a:lnTo>
                      <a:pt x="124" y="1317"/>
                    </a:lnTo>
                    <a:lnTo>
                      <a:pt x="124" y="1317"/>
                    </a:lnTo>
                    <a:lnTo>
                      <a:pt x="112" y="1311"/>
                    </a:lnTo>
                    <a:lnTo>
                      <a:pt x="112" y="1311"/>
                    </a:lnTo>
                    <a:lnTo>
                      <a:pt x="110" y="1311"/>
                    </a:lnTo>
                    <a:lnTo>
                      <a:pt x="110" y="1311"/>
                    </a:lnTo>
                    <a:lnTo>
                      <a:pt x="100" y="1307"/>
                    </a:lnTo>
                    <a:lnTo>
                      <a:pt x="100" y="1307"/>
                    </a:lnTo>
                    <a:lnTo>
                      <a:pt x="98" y="1305"/>
                    </a:lnTo>
                    <a:lnTo>
                      <a:pt x="98" y="1305"/>
                    </a:lnTo>
                    <a:lnTo>
                      <a:pt x="88" y="1299"/>
                    </a:lnTo>
                    <a:lnTo>
                      <a:pt x="88" y="1299"/>
                    </a:lnTo>
                    <a:lnTo>
                      <a:pt x="74" y="1291"/>
                    </a:lnTo>
                    <a:lnTo>
                      <a:pt x="74" y="1291"/>
                    </a:lnTo>
                    <a:lnTo>
                      <a:pt x="72" y="1291"/>
                    </a:lnTo>
                    <a:lnTo>
                      <a:pt x="72" y="1291"/>
                    </a:lnTo>
                    <a:lnTo>
                      <a:pt x="60" y="1283"/>
                    </a:lnTo>
                    <a:lnTo>
                      <a:pt x="60" y="1283"/>
                    </a:lnTo>
                    <a:lnTo>
                      <a:pt x="60" y="1281"/>
                    </a:lnTo>
                    <a:lnTo>
                      <a:pt x="60" y="1281"/>
                    </a:lnTo>
                    <a:lnTo>
                      <a:pt x="48" y="1273"/>
                    </a:lnTo>
                    <a:lnTo>
                      <a:pt x="48" y="1273"/>
                    </a:lnTo>
                    <a:lnTo>
                      <a:pt x="46" y="1273"/>
                    </a:lnTo>
                    <a:lnTo>
                      <a:pt x="46" y="127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26" y="1253"/>
                    </a:lnTo>
                    <a:lnTo>
                      <a:pt x="26" y="1253"/>
                    </a:lnTo>
                    <a:lnTo>
                      <a:pt x="24" y="1251"/>
                    </a:lnTo>
                    <a:lnTo>
                      <a:pt x="24" y="1251"/>
                    </a:lnTo>
                    <a:lnTo>
                      <a:pt x="18" y="1243"/>
                    </a:lnTo>
                    <a:lnTo>
                      <a:pt x="18" y="1243"/>
                    </a:lnTo>
                    <a:lnTo>
                      <a:pt x="16" y="1241"/>
                    </a:lnTo>
                    <a:lnTo>
                      <a:pt x="16" y="1241"/>
                    </a:lnTo>
                    <a:lnTo>
                      <a:pt x="8" y="1229"/>
                    </a:lnTo>
                    <a:lnTo>
                      <a:pt x="8" y="1229"/>
                    </a:lnTo>
                    <a:lnTo>
                      <a:pt x="6" y="1227"/>
                    </a:lnTo>
                    <a:lnTo>
                      <a:pt x="6" y="1227"/>
                    </a:lnTo>
                    <a:lnTo>
                      <a:pt x="0" y="1217"/>
                    </a:lnTo>
                    <a:lnTo>
                      <a:pt x="318" y="1770"/>
                    </a:lnTo>
                    <a:lnTo>
                      <a:pt x="318" y="1770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4"/>
                    </a:lnTo>
                    <a:lnTo>
                      <a:pt x="318" y="1774"/>
                    </a:lnTo>
                    <a:lnTo>
                      <a:pt x="320" y="1774"/>
                    </a:lnTo>
                    <a:lnTo>
                      <a:pt x="320" y="1774"/>
                    </a:lnTo>
                    <a:lnTo>
                      <a:pt x="322" y="1778"/>
                    </a:lnTo>
                    <a:lnTo>
                      <a:pt x="322" y="1778"/>
                    </a:lnTo>
                    <a:lnTo>
                      <a:pt x="324" y="1780"/>
                    </a:lnTo>
                    <a:lnTo>
                      <a:pt x="324" y="1780"/>
                    </a:lnTo>
                    <a:lnTo>
                      <a:pt x="324" y="1782"/>
                    </a:lnTo>
                    <a:lnTo>
                      <a:pt x="324" y="1782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2" y="1790"/>
                    </a:lnTo>
                    <a:lnTo>
                      <a:pt x="332" y="1790"/>
                    </a:lnTo>
                    <a:lnTo>
                      <a:pt x="334" y="1794"/>
                    </a:lnTo>
                    <a:lnTo>
                      <a:pt x="334" y="1794"/>
                    </a:lnTo>
                    <a:lnTo>
                      <a:pt x="336" y="1796"/>
                    </a:lnTo>
                    <a:lnTo>
                      <a:pt x="336" y="1796"/>
                    </a:lnTo>
                    <a:lnTo>
                      <a:pt x="340" y="1798"/>
                    </a:lnTo>
                    <a:lnTo>
                      <a:pt x="340" y="1798"/>
                    </a:lnTo>
                    <a:lnTo>
                      <a:pt x="340" y="1800"/>
                    </a:lnTo>
                    <a:lnTo>
                      <a:pt x="340" y="1800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8" y="1806"/>
                    </a:lnTo>
                    <a:lnTo>
                      <a:pt x="348" y="1806"/>
                    </a:lnTo>
                    <a:lnTo>
                      <a:pt x="352" y="1808"/>
                    </a:lnTo>
                    <a:lnTo>
                      <a:pt x="352" y="1808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8" y="1812"/>
                    </a:lnTo>
                    <a:lnTo>
                      <a:pt x="358" y="1812"/>
                    </a:lnTo>
                    <a:lnTo>
                      <a:pt x="364" y="1816"/>
                    </a:lnTo>
                    <a:lnTo>
                      <a:pt x="364" y="1816"/>
                    </a:lnTo>
                    <a:lnTo>
                      <a:pt x="366" y="1818"/>
                    </a:lnTo>
                    <a:lnTo>
                      <a:pt x="366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20"/>
                    </a:lnTo>
                    <a:lnTo>
                      <a:pt x="368" y="1820"/>
                    </a:lnTo>
                    <a:lnTo>
                      <a:pt x="374" y="1822"/>
                    </a:lnTo>
                    <a:lnTo>
                      <a:pt x="374" y="1822"/>
                    </a:lnTo>
                    <a:lnTo>
                      <a:pt x="378" y="1824"/>
                    </a:lnTo>
                    <a:lnTo>
                      <a:pt x="378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6" y="1828"/>
                    </a:lnTo>
                    <a:lnTo>
                      <a:pt x="386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90" y="1828"/>
                    </a:lnTo>
                    <a:lnTo>
                      <a:pt x="390" y="1828"/>
                    </a:lnTo>
                    <a:lnTo>
                      <a:pt x="392" y="1830"/>
                    </a:lnTo>
                    <a:lnTo>
                      <a:pt x="392" y="1830"/>
                    </a:lnTo>
                    <a:lnTo>
                      <a:pt x="396" y="1830"/>
                    </a:lnTo>
                    <a:lnTo>
                      <a:pt x="396" y="1830"/>
                    </a:lnTo>
                    <a:lnTo>
                      <a:pt x="400" y="1832"/>
                    </a:lnTo>
                    <a:lnTo>
                      <a:pt x="400" y="1832"/>
                    </a:lnTo>
                    <a:lnTo>
                      <a:pt x="402" y="1832"/>
                    </a:lnTo>
                    <a:lnTo>
                      <a:pt x="402" y="1832"/>
                    </a:lnTo>
                    <a:lnTo>
                      <a:pt x="402" y="1834"/>
                    </a:lnTo>
                    <a:lnTo>
                      <a:pt x="402" y="1834"/>
                    </a:lnTo>
                    <a:lnTo>
                      <a:pt x="406" y="1834"/>
                    </a:lnTo>
                    <a:lnTo>
                      <a:pt x="406" y="1834"/>
                    </a:lnTo>
                    <a:lnTo>
                      <a:pt x="410" y="1836"/>
                    </a:lnTo>
                    <a:lnTo>
                      <a:pt x="410" y="1836"/>
                    </a:lnTo>
                    <a:lnTo>
                      <a:pt x="412" y="1836"/>
                    </a:lnTo>
                    <a:lnTo>
                      <a:pt x="412" y="1836"/>
                    </a:lnTo>
                    <a:lnTo>
                      <a:pt x="414" y="1836"/>
                    </a:lnTo>
                    <a:lnTo>
                      <a:pt x="414" y="1836"/>
                    </a:lnTo>
                    <a:lnTo>
                      <a:pt x="416" y="1838"/>
                    </a:lnTo>
                    <a:lnTo>
                      <a:pt x="416" y="1838"/>
                    </a:lnTo>
                    <a:lnTo>
                      <a:pt x="422" y="1838"/>
                    </a:lnTo>
                    <a:lnTo>
                      <a:pt x="422" y="1838"/>
                    </a:lnTo>
                    <a:lnTo>
                      <a:pt x="424" y="1840"/>
                    </a:lnTo>
                    <a:lnTo>
                      <a:pt x="424" y="1840"/>
                    </a:lnTo>
                    <a:lnTo>
                      <a:pt x="426" y="1840"/>
                    </a:lnTo>
                    <a:lnTo>
                      <a:pt x="426" y="1840"/>
                    </a:lnTo>
                    <a:lnTo>
                      <a:pt x="428" y="1840"/>
                    </a:lnTo>
                    <a:lnTo>
                      <a:pt x="428" y="1840"/>
                    </a:lnTo>
                    <a:lnTo>
                      <a:pt x="434" y="1842"/>
                    </a:lnTo>
                    <a:lnTo>
                      <a:pt x="434" y="1842"/>
                    </a:lnTo>
                    <a:lnTo>
                      <a:pt x="436" y="1842"/>
                    </a:lnTo>
                    <a:lnTo>
                      <a:pt x="436" y="1842"/>
                    </a:lnTo>
                    <a:lnTo>
                      <a:pt x="438" y="1842"/>
                    </a:lnTo>
                    <a:lnTo>
                      <a:pt x="438" y="1842"/>
                    </a:lnTo>
                    <a:lnTo>
                      <a:pt x="440" y="1842"/>
                    </a:lnTo>
                    <a:lnTo>
                      <a:pt x="440" y="1842"/>
                    </a:lnTo>
                    <a:lnTo>
                      <a:pt x="446" y="1844"/>
                    </a:lnTo>
                    <a:lnTo>
                      <a:pt x="446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2" y="1844"/>
                    </a:lnTo>
                    <a:lnTo>
                      <a:pt x="452" y="1844"/>
                    </a:lnTo>
                    <a:lnTo>
                      <a:pt x="458" y="1846"/>
                    </a:lnTo>
                    <a:lnTo>
                      <a:pt x="458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4" y="1846"/>
                    </a:lnTo>
                    <a:lnTo>
                      <a:pt x="464" y="1846"/>
                    </a:lnTo>
                    <a:lnTo>
                      <a:pt x="470" y="1846"/>
                    </a:lnTo>
                    <a:lnTo>
                      <a:pt x="470" y="1846"/>
                    </a:lnTo>
                    <a:lnTo>
                      <a:pt x="476" y="1848"/>
                    </a:lnTo>
                    <a:lnTo>
                      <a:pt x="476" y="1848"/>
                    </a:lnTo>
                    <a:lnTo>
                      <a:pt x="482" y="1848"/>
                    </a:lnTo>
                    <a:lnTo>
                      <a:pt x="482" y="1848"/>
                    </a:lnTo>
                    <a:lnTo>
                      <a:pt x="490" y="1848"/>
                    </a:lnTo>
                    <a:lnTo>
                      <a:pt x="490" y="1848"/>
                    </a:lnTo>
                    <a:lnTo>
                      <a:pt x="496" y="1848"/>
                    </a:lnTo>
                    <a:lnTo>
                      <a:pt x="496" y="1848"/>
                    </a:lnTo>
                    <a:lnTo>
                      <a:pt x="502" y="1848"/>
                    </a:lnTo>
                    <a:lnTo>
                      <a:pt x="502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8" y="1848"/>
                    </a:lnTo>
                    <a:lnTo>
                      <a:pt x="508" y="1848"/>
                    </a:lnTo>
                    <a:lnTo>
                      <a:pt x="514" y="1848"/>
                    </a:lnTo>
                    <a:lnTo>
                      <a:pt x="514" y="1848"/>
                    </a:lnTo>
                    <a:lnTo>
                      <a:pt x="518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8" y="1848"/>
                    </a:lnTo>
                    <a:lnTo>
                      <a:pt x="528" y="1848"/>
                    </a:lnTo>
                    <a:lnTo>
                      <a:pt x="534" y="1848"/>
                    </a:lnTo>
                    <a:lnTo>
                      <a:pt x="534" y="1848"/>
                    </a:lnTo>
                    <a:lnTo>
                      <a:pt x="540" y="1848"/>
                    </a:lnTo>
                    <a:lnTo>
                      <a:pt x="540" y="1848"/>
                    </a:lnTo>
                    <a:lnTo>
                      <a:pt x="548" y="1848"/>
                    </a:lnTo>
                    <a:lnTo>
                      <a:pt x="548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4" y="1848"/>
                    </a:lnTo>
                    <a:lnTo>
                      <a:pt x="554" y="1848"/>
                    </a:lnTo>
                    <a:lnTo>
                      <a:pt x="560" y="1848"/>
                    </a:lnTo>
                    <a:lnTo>
                      <a:pt x="560" y="1848"/>
                    </a:lnTo>
                    <a:lnTo>
                      <a:pt x="564" y="1848"/>
                    </a:lnTo>
                    <a:lnTo>
                      <a:pt x="564" y="1848"/>
                    </a:lnTo>
                    <a:lnTo>
                      <a:pt x="566" y="1848"/>
                    </a:lnTo>
                    <a:lnTo>
                      <a:pt x="566" y="1848"/>
                    </a:lnTo>
                    <a:lnTo>
                      <a:pt x="568" y="1846"/>
                    </a:lnTo>
                    <a:lnTo>
                      <a:pt x="568" y="1846"/>
                    </a:lnTo>
                    <a:lnTo>
                      <a:pt x="574" y="1846"/>
                    </a:lnTo>
                    <a:lnTo>
                      <a:pt x="574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8" y="1846"/>
                    </a:lnTo>
                    <a:lnTo>
                      <a:pt x="588" y="1846"/>
                    </a:lnTo>
                    <a:lnTo>
                      <a:pt x="594" y="1844"/>
                    </a:lnTo>
                    <a:lnTo>
                      <a:pt x="594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602" y="1844"/>
                    </a:lnTo>
                    <a:lnTo>
                      <a:pt x="602" y="1844"/>
                    </a:lnTo>
                    <a:lnTo>
                      <a:pt x="610" y="1842"/>
                    </a:lnTo>
                    <a:lnTo>
                      <a:pt x="610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6" y="1842"/>
                    </a:lnTo>
                    <a:lnTo>
                      <a:pt x="616" y="1842"/>
                    </a:lnTo>
                    <a:lnTo>
                      <a:pt x="624" y="1840"/>
                    </a:lnTo>
                    <a:lnTo>
                      <a:pt x="624" y="1840"/>
                    </a:lnTo>
                    <a:lnTo>
                      <a:pt x="632" y="1840"/>
                    </a:lnTo>
                    <a:lnTo>
                      <a:pt x="632" y="1840"/>
                    </a:lnTo>
                    <a:lnTo>
                      <a:pt x="638" y="1838"/>
                    </a:lnTo>
                    <a:lnTo>
                      <a:pt x="638" y="1838"/>
                    </a:lnTo>
                    <a:lnTo>
                      <a:pt x="646" y="1838"/>
                    </a:lnTo>
                    <a:lnTo>
                      <a:pt x="646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54" y="1836"/>
                    </a:lnTo>
                    <a:lnTo>
                      <a:pt x="654" y="1836"/>
                    </a:lnTo>
                    <a:lnTo>
                      <a:pt x="662" y="1834"/>
                    </a:lnTo>
                    <a:lnTo>
                      <a:pt x="662" y="1834"/>
                    </a:lnTo>
                    <a:lnTo>
                      <a:pt x="670" y="1834"/>
                    </a:lnTo>
                    <a:lnTo>
                      <a:pt x="670" y="1834"/>
                    </a:lnTo>
                    <a:lnTo>
                      <a:pt x="678" y="1832"/>
                    </a:lnTo>
                    <a:lnTo>
                      <a:pt x="678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6" y="1830"/>
                    </a:lnTo>
                    <a:lnTo>
                      <a:pt x="686" y="1830"/>
                    </a:lnTo>
                    <a:lnTo>
                      <a:pt x="694" y="1828"/>
                    </a:lnTo>
                    <a:lnTo>
                      <a:pt x="694" y="1828"/>
                    </a:lnTo>
                    <a:lnTo>
                      <a:pt x="702" y="1828"/>
                    </a:lnTo>
                    <a:lnTo>
                      <a:pt x="702" y="1828"/>
                    </a:lnTo>
                    <a:lnTo>
                      <a:pt x="710" y="1826"/>
                    </a:lnTo>
                    <a:lnTo>
                      <a:pt x="710" y="1826"/>
                    </a:lnTo>
                    <a:lnTo>
                      <a:pt x="718" y="1824"/>
                    </a:lnTo>
                    <a:lnTo>
                      <a:pt x="718" y="1824"/>
                    </a:lnTo>
                    <a:lnTo>
                      <a:pt x="728" y="1822"/>
                    </a:lnTo>
                    <a:lnTo>
                      <a:pt x="728" y="1822"/>
                    </a:lnTo>
                    <a:lnTo>
                      <a:pt x="736" y="1820"/>
                    </a:lnTo>
                    <a:lnTo>
                      <a:pt x="736" y="1820"/>
                    </a:lnTo>
                    <a:lnTo>
                      <a:pt x="744" y="1818"/>
                    </a:lnTo>
                    <a:lnTo>
                      <a:pt x="744" y="1818"/>
                    </a:lnTo>
                    <a:lnTo>
                      <a:pt x="754" y="1816"/>
                    </a:lnTo>
                    <a:lnTo>
                      <a:pt x="754" y="1816"/>
                    </a:lnTo>
                    <a:lnTo>
                      <a:pt x="764" y="1814"/>
                    </a:lnTo>
                    <a:lnTo>
                      <a:pt x="764" y="1814"/>
                    </a:lnTo>
                    <a:lnTo>
                      <a:pt x="772" y="1810"/>
                    </a:lnTo>
                    <a:lnTo>
                      <a:pt x="772" y="1810"/>
                    </a:lnTo>
                    <a:lnTo>
                      <a:pt x="782" y="1808"/>
                    </a:lnTo>
                    <a:lnTo>
                      <a:pt x="782" y="1808"/>
                    </a:lnTo>
                    <a:lnTo>
                      <a:pt x="792" y="1806"/>
                    </a:lnTo>
                    <a:lnTo>
                      <a:pt x="792" y="1806"/>
                    </a:lnTo>
                    <a:lnTo>
                      <a:pt x="802" y="1802"/>
                    </a:lnTo>
                    <a:lnTo>
                      <a:pt x="802" y="1802"/>
                    </a:lnTo>
                    <a:lnTo>
                      <a:pt x="812" y="1800"/>
                    </a:lnTo>
                    <a:lnTo>
                      <a:pt x="812" y="1800"/>
                    </a:lnTo>
                    <a:lnTo>
                      <a:pt x="822" y="1798"/>
                    </a:lnTo>
                    <a:lnTo>
                      <a:pt x="822" y="1798"/>
                    </a:lnTo>
                    <a:lnTo>
                      <a:pt x="830" y="1796"/>
                    </a:lnTo>
                    <a:lnTo>
                      <a:pt x="830" y="1796"/>
                    </a:lnTo>
                    <a:lnTo>
                      <a:pt x="830" y="1794"/>
                    </a:lnTo>
                    <a:lnTo>
                      <a:pt x="830" y="1794"/>
                    </a:lnTo>
                    <a:lnTo>
                      <a:pt x="832" y="1794"/>
                    </a:lnTo>
                    <a:lnTo>
                      <a:pt x="832" y="1794"/>
                    </a:lnTo>
                    <a:lnTo>
                      <a:pt x="842" y="1792"/>
                    </a:lnTo>
                    <a:lnTo>
                      <a:pt x="842" y="1792"/>
                    </a:lnTo>
                    <a:lnTo>
                      <a:pt x="854" y="1788"/>
                    </a:lnTo>
                    <a:lnTo>
                      <a:pt x="854" y="1788"/>
                    </a:lnTo>
                    <a:lnTo>
                      <a:pt x="864" y="1784"/>
                    </a:lnTo>
                    <a:lnTo>
                      <a:pt x="864" y="1784"/>
                    </a:lnTo>
                    <a:lnTo>
                      <a:pt x="868" y="1784"/>
                    </a:lnTo>
                    <a:lnTo>
                      <a:pt x="868" y="1784"/>
                    </a:lnTo>
                    <a:lnTo>
                      <a:pt x="870" y="1782"/>
                    </a:lnTo>
                    <a:lnTo>
                      <a:pt x="870" y="1782"/>
                    </a:lnTo>
                    <a:lnTo>
                      <a:pt x="874" y="1782"/>
                    </a:lnTo>
                    <a:lnTo>
                      <a:pt x="874" y="1782"/>
                    </a:lnTo>
                    <a:lnTo>
                      <a:pt x="886" y="1778"/>
                    </a:lnTo>
                    <a:lnTo>
                      <a:pt x="886" y="1778"/>
                    </a:lnTo>
                    <a:lnTo>
                      <a:pt x="896" y="1774"/>
                    </a:lnTo>
                    <a:lnTo>
                      <a:pt x="896" y="1774"/>
                    </a:lnTo>
                    <a:lnTo>
                      <a:pt x="906" y="1770"/>
                    </a:lnTo>
                    <a:lnTo>
                      <a:pt x="906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16" y="1768"/>
                    </a:lnTo>
                    <a:lnTo>
                      <a:pt x="916" y="1768"/>
                    </a:lnTo>
                    <a:lnTo>
                      <a:pt x="926" y="1764"/>
                    </a:lnTo>
                    <a:lnTo>
                      <a:pt x="926" y="1764"/>
                    </a:lnTo>
                    <a:lnTo>
                      <a:pt x="936" y="1760"/>
                    </a:lnTo>
                    <a:lnTo>
                      <a:pt x="936" y="1760"/>
                    </a:lnTo>
                    <a:lnTo>
                      <a:pt x="946" y="1758"/>
                    </a:lnTo>
                    <a:lnTo>
                      <a:pt x="946" y="1758"/>
                    </a:lnTo>
                    <a:lnTo>
                      <a:pt x="946" y="1756"/>
                    </a:lnTo>
                    <a:lnTo>
                      <a:pt x="946" y="1756"/>
                    </a:lnTo>
                    <a:lnTo>
                      <a:pt x="948" y="1756"/>
                    </a:lnTo>
                    <a:lnTo>
                      <a:pt x="948" y="1756"/>
                    </a:lnTo>
                    <a:lnTo>
                      <a:pt x="954" y="1754"/>
                    </a:lnTo>
                    <a:lnTo>
                      <a:pt x="954" y="1754"/>
                    </a:lnTo>
                    <a:lnTo>
                      <a:pt x="964" y="1750"/>
                    </a:lnTo>
                    <a:lnTo>
                      <a:pt x="964" y="1750"/>
                    </a:lnTo>
                    <a:lnTo>
                      <a:pt x="972" y="1748"/>
                    </a:lnTo>
                    <a:lnTo>
                      <a:pt x="972" y="1748"/>
                    </a:lnTo>
                    <a:lnTo>
                      <a:pt x="982" y="1744"/>
                    </a:lnTo>
                    <a:lnTo>
                      <a:pt x="982" y="1744"/>
                    </a:lnTo>
                    <a:lnTo>
                      <a:pt x="988" y="1742"/>
                    </a:lnTo>
                    <a:lnTo>
                      <a:pt x="988" y="1742"/>
                    </a:lnTo>
                    <a:lnTo>
                      <a:pt x="996" y="1738"/>
                    </a:lnTo>
                    <a:lnTo>
                      <a:pt x="996" y="1738"/>
                    </a:lnTo>
                    <a:lnTo>
                      <a:pt x="1002" y="1736"/>
                    </a:lnTo>
                    <a:lnTo>
                      <a:pt x="1002" y="1736"/>
                    </a:lnTo>
                    <a:lnTo>
                      <a:pt x="1010" y="1734"/>
                    </a:lnTo>
                    <a:lnTo>
                      <a:pt x="1010" y="1734"/>
                    </a:lnTo>
                    <a:lnTo>
                      <a:pt x="1016" y="1730"/>
                    </a:lnTo>
                    <a:lnTo>
                      <a:pt x="1016" y="1730"/>
                    </a:lnTo>
                    <a:lnTo>
                      <a:pt x="1024" y="1728"/>
                    </a:lnTo>
                    <a:lnTo>
                      <a:pt x="1024" y="1728"/>
                    </a:lnTo>
                    <a:lnTo>
                      <a:pt x="1030" y="1726"/>
                    </a:lnTo>
                    <a:lnTo>
                      <a:pt x="1030" y="1726"/>
                    </a:lnTo>
                    <a:lnTo>
                      <a:pt x="1038" y="1722"/>
                    </a:lnTo>
                    <a:lnTo>
                      <a:pt x="1038" y="1722"/>
                    </a:lnTo>
                    <a:lnTo>
                      <a:pt x="1042" y="1720"/>
                    </a:lnTo>
                    <a:lnTo>
                      <a:pt x="1042" y="1720"/>
                    </a:lnTo>
                    <a:lnTo>
                      <a:pt x="1048" y="1718"/>
                    </a:lnTo>
                    <a:lnTo>
                      <a:pt x="1048" y="1718"/>
                    </a:lnTo>
                    <a:lnTo>
                      <a:pt x="1052" y="1716"/>
                    </a:lnTo>
                    <a:lnTo>
                      <a:pt x="1052" y="1716"/>
                    </a:lnTo>
                    <a:lnTo>
                      <a:pt x="1058" y="1714"/>
                    </a:lnTo>
                    <a:lnTo>
                      <a:pt x="1062" y="1712"/>
                    </a:lnTo>
                    <a:lnTo>
                      <a:pt x="1062" y="1712"/>
                    </a:lnTo>
                    <a:lnTo>
                      <a:pt x="1066" y="1710"/>
                    </a:lnTo>
                    <a:lnTo>
                      <a:pt x="1066" y="1710"/>
                    </a:lnTo>
                    <a:lnTo>
                      <a:pt x="1072" y="1708"/>
                    </a:lnTo>
                    <a:lnTo>
                      <a:pt x="1072" y="1708"/>
                    </a:lnTo>
                    <a:lnTo>
                      <a:pt x="1076" y="1706"/>
                    </a:lnTo>
                    <a:lnTo>
                      <a:pt x="1076" y="1706"/>
                    </a:lnTo>
                    <a:lnTo>
                      <a:pt x="1082" y="1704"/>
                    </a:lnTo>
                    <a:lnTo>
                      <a:pt x="1082" y="1704"/>
                    </a:lnTo>
                    <a:lnTo>
                      <a:pt x="1086" y="1702"/>
                    </a:lnTo>
                    <a:lnTo>
                      <a:pt x="1086" y="1702"/>
                    </a:lnTo>
                    <a:lnTo>
                      <a:pt x="1092" y="1700"/>
                    </a:lnTo>
                    <a:lnTo>
                      <a:pt x="1092" y="1700"/>
                    </a:lnTo>
                    <a:lnTo>
                      <a:pt x="1096" y="1698"/>
                    </a:lnTo>
                    <a:lnTo>
                      <a:pt x="1096" y="1698"/>
                    </a:lnTo>
                    <a:lnTo>
                      <a:pt x="1100" y="1696"/>
                    </a:lnTo>
                    <a:lnTo>
                      <a:pt x="1100" y="1696"/>
                    </a:lnTo>
                    <a:lnTo>
                      <a:pt x="1104" y="1696"/>
                    </a:lnTo>
                    <a:lnTo>
                      <a:pt x="1104" y="1696"/>
                    </a:lnTo>
                    <a:lnTo>
                      <a:pt x="1108" y="1694"/>
                    </a:lnTo>
                    <a:lnTo>
                      <a:pt x="1112" y="1692"/>
                    </a:lnTo>
                    <a:lnTo>
                      <a:pt x="1112" y="1692"/>
                    </a:lnTo>
                    <a:lnTo>
                      <a:pt x="1116" y="1690"/>
                    </a:lnTo>
                    <a:lnTo>
                      <a:pt x="1118" y="1688"/>
                    </a:lnTo>
                    <a:lnTo>
                      <a:pt x="1118" y="1688"/>
                    </a:lnTo>
                    <a:lnTo>
                      <a:pt x="1122" y="1688"/>
                    </a:lnTo>
                    <a:lnTo>
                      <a:pt x="1122" y="1688"/>
                    </a:lnTo>
                    <a:lnTo>
                      <a:pt x="1126" y="1686"/>
                    </a:lnTo>
                    <a:lnTo>
                      <a:pt x="1126" y="1686"/>
                    </a:lnTo>
                    <a:lnTo>
                      <a:pt x="1130" y="1684"/>
                    </a:lnTo>
                    <a:lnTo>
                      <a:pt x="1130" y="1684"/>
                    </a:lnTo>
                    <a:lnTo>
                      <a:pt x="1134" y="1682"/>
                    </a:lnTo>
                    <a:lnTo>
                      <a:pt x="1134" y="1682"/>
                    </a:lnTo>
                    <a:lnTo>
                      <a:pt x="1136" y="1682"/>
                    </a:lnTo>
                    <a:lnTo>
                      <a:pt x="1136" y="1682"/>
                    </a:lnTo>
                    <a:lnTo>
                      <a:pt x="1140" y="1680"/>
                    </a:lnTo>
                    <a:lnTo>
                      <a:pt x="1140" y="1680"/>
                    </a:lnTo>
                    <a:lnTo>
                      <a:pt x="1144" y="1678"/>
                    </a:lnTo>
                    <a:lnTo>
                      <a:pt x="1144" y="1678"/>
                    </a:lnTo>
                    <a:lnTo>
                      <a:pt x="1148" y="1676"/>
                    </a:lnTo>
                    <a:lnTo>
                      <a:pt x="1148" y="1676"/>
                    </a:lnTo>
                    <a:lnTo>
                      <a:pt x="1150" y="1674"/>
                    </a:lnTo>
                    <a:lnTo>
                      <a:pt x="1150" y="1674"/>
                    </a:lnTo>
                    <a:lnTo>
                      <a:pt x="1154" y="1674"/>
                    </a:lnTo>
                    <a:lnTo>
                      <a:pt x="1154" y="1674"/>
                    </a:lnTo>
                    <a:lnTo>
                      <a:pt x="1158" y="1672"/>
                    </a:lnTo>
                    <a:lnTo>
                      <a:pt x="1158" y="1672"/>
                    </a:lnTo>
                    <a:lnTo>
                      <a:pt x="1162" y="1670"/>
                    </a:lnTo>
                    <a:lnTo>
                      <a:pt x="1164" y="1668"/>
                    </a:lnTo>
                    <a:lnTo>
                      <a:pt x="1164" y="1668"/>
                    </a:lnTo>
                    <a:lnTo>
                      <a:pt x="1168" y="1666"/>
                    </a:lnTo>
                    <a:lnTo>
                      <a:pt x="1178" y="1662"/>
                    </a:lnTo>
                    <a:lnTo>
                      <a:pt x="1178" y="1662"/>
                    </a:lnTo>
                    <a:lnTo>
                      <a:pt x="1182" y="1662"/>
                    </a:lnTo>
                    <a:lnTo>
                      <a:pt x="1182" y="1662"/>
                    </a:lnTo>
                    <a:lnTo>
                      <a:pt x="1184" y="1660"/>
                    </a:lnTo>
                    <a:lnTo>
                      <a:pt x="1184" y="1660"/>
                    </a:lnTo>
                    <a:lnTo>
                      <a:pt x="1188" y="1658"/>
                    </a:lnTo>
                    <a:lnTo>
                      <a:pt x="1188" y="1658"/>
                    </a:lnTo>
                    <a:lnTo>
                      <a:pt x="1190" y="1656"/>
                    </a:lnTo>
                    <a:lnTo>
                      <a:pt x="1190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6" y="1654"/>
                    </a:lnTo>
                    <a:lnTo>
                      <a:pt x="1200" y="1652"/>
                    </a:lnTo>
                    <a:lnTo>
                      <a:pt x="1200" y="1652"/>
                    </a:lnTo>
                    <a:lnTo>
                      <a:pt x="1202" y="1652"/>
                    </a:lnTo>
                    <a:lnTo>
                      <a:pt x="1202" y="1652"/>
                    </a:lnTo>
                    <a:lnTo>
                      <a:pt x="1206" y="1650"/>
                    </a:lnTo>
                    <a:lnTo>
                      <a:pt x="1206" y="1650"/>
                    </a:lnTo>
                    <a:lnTo>
                      <a:pt x="1210" y="1648"/>
                    </a:lnTo>
                    <a:lnTo>
                      <a:pt x="1210" y="1648"/>
                    </a:lnTo>
                    <a:lnTo>
                      <a:pt x="1212" y="1646"/>
                    </a:lnTo>
                    <a:lnTo>
                      <a:pt x="1212" y="1646"/>
                    </a:lnTo>
                    <a:lnTo>
                      <a:pt x="1216" y="1646"/>
                    </a:lnTo>
                    <a:lnTo>
                      <a:pt x="1216" y="1646"/>
                    </a:lnTo>
                    <a:lnTo>
                      <a:pt x="1218" y="1644"/>
                    </a:lnTo>
                    <a:lnTo>
                      <a:pt x="1218" y="1644"/>
                    </a:lnTo>
                    <a:lnTo>
                      <a:pt x="1222" y="1642"/>
                    </a:lnTo>
                    <a:lnTo>
                      <a:pt x="1222" y="1642"/>
                    </a:lnTo>
                    <a:lnTo>
                      <a:pt x="1224" y="1640"/>
                    </a:lnTo>
                    <a:lnTo>
                      <a:pt x="1224" y="1640"/>
                    </a:lnTo>
                    <a:lnTo>
                      <a:pt x="1228" y="1640"/>
                    </a:lnTo>
                    <a:lnTo>
                      <a:pt x="1228" y="1640"/>
                    </a:lnTo>
                    <a:lnTo>
                      <a:pt x="1232" y="1638"/>
                    </a:lnTo>
                    <a:lnTo>
                      <a:pt x="1232" y="1638"/>
                    </a:lnTo>
                    <a:lnTo>
                      <a:pt x="1234" y="1636"/>
                    </a:lnTo>
                    <a:lnTo>
                      <a:pt x="1234" y="1636"/>
                    </a:lnTo>
                    <a:lnTo>
                      <a:pt x="1236" y="1636"/>
                    </a:lnTo>
                    <a:lnTo>
                      <a:pt x="1236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4"/>
                    </a:lnTo>
                    <a:lnTo>
                      <a:pt x="1238" y="1634"/>
                    </a:lnTo>
                    <a:lnTo>
                      <a:pt x="1242" y="1632"/>
                    </a:lnTo>
                    <a:lnTo>
                      <a:pt x="1242" y="1632"/>
                    </a:lnTo>
                    <a:lnTo>
                      <a:pt x="1246" y="1632"/>
                    </a:lnTo>
                    <a:lnTo>
                      <a:pt x="1246" y="1632"/>
                    </a:lnTo>
                    <a:lnTo>
                      <a:pt x="1250" y="1630"/>
                    </a:lnTo>
                    <a:lnTo>
                      <a:pt x="1250" y="1630"/>
                    </a:lnTo>
                    <a:lnTo>
                      <a:pt x="1254" y="1628"/>
                    </a:lnTo>
                    <a:lnTo>
                      <a:pt x="1254" y="1628"/>
                    </a:lnTo>
                    <a:lnTo>
                      <a:pt x="1258" y="1626"/>
                    </a:lnTo>
                    <a:lnTo>
                      <a:pt x="1258" y="1626"/>
                    </a:lnTo>
                    <a:lnTo>
                      <a:pt x="1262" y="1624"/>
                    </a:lnTo>
                    <a:lnTo>
                      <a:pt x="1262" y="1624"/>
                    </a:lnTo>
                    <a:lnTo>
                      <a:pt x="1266" y="1622"/>
                    </a:lnTo>
                    <a:lnTo>
                      <a:pt x="1266" y="1622"/>
                    </a:lnTo>
                    <a:lnTo>
                      <a:pt x="1268" y="1620"/>
                    </a:lnTo>
                    <a:lnTo>
                      <a:pt x="1268" y="1620"/>
                    </a:lnTo>
                    <a:lnTo>
                      <a:pt x="1272" y="1618"/>
                    </a:lnTo>
                    <a:lnTo>
                      <a:pt x="1272" y="1618"/>
                    </a:lnTo>
                    <a:lnTo>
                      <a:pt x="1276" y="1616"/>
                    </a:lnTo>
                    <a:lnTo>
                      <a:pt x="1276" y="1616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4" y="1612"/>
                    </a:lnTo>
                    <a:lnTo>
                      <a:pt x="1284" y="1612"/>
                    </a:lnTo>
                    <a:lnTo>
                      <a:pt x="1288" y="1610"/>
                    </a:lnTo>
                    <a:lnTo>
                      <a:pt x="1288" y="1610"/>
                    </a:lnTo>
                    <a:lnTo>
                      <a:pt x="1292" y="1608"/>
                    </a:lnTo>
                    <a:lnTo>
                      <a:pt x="1292" y="1608"/>
                    </a:lnTo>
                    <a:lnTo>
                      <a:pt x="1298" y="1604"/>
                    </a:lnTo>
                    <a:lnTo>
                      <a:pt x="1298" y="1604"/>
                    </a:lnTo>
                    <a:lnTo>
                      <a:pt x="1304" y="1602"/>
                    </a:lnTo>
                    <a:lnTo>
                      <a:pt x="1304" y="1602"/>
                    </a:lnTo>
                    <a:lnTo>
                      <a:pt x="1310" y="1598"/>
                    </a:lnTo>
                    <a:lnTo>
                      <a:pt x="1310" y="1598"/>
                    </a:lnTo>
                    <a:lnTo>
                      <a:pt x="1316" y="1596"/>
                    </a:lnTo>
                    <a:lnTo>
                      <a:pt x="1316" y="1596"/>
                    </a:lnTo>
                    <a:lnTo>
                      <a:pt x="1320" y="1594"/>
                    </a:lnTo>
                    <a:lnTo>
                      <a:pt x="1320" y="1594"/>
                    </a:lnTo>
                    <a:lnTo>
                      <a:pt x="1322" y="1592"/>
                    </a:lnTo>
                    <a:lnTo>
                      <a:pt x="1322" y="1592"/>
                    </a:lnTo>
                    <a:lnTo>
                      <a:pt x="1330" y="1590"/>
                    </a:lnTo>
                    <a:lnTo>
                      <a:pt x="1330" y="1590"/>
                    </a:lnTo>
                    <a:lnTo>
                      <a:pt x="1342" y="1582"/>
                    </a:lnTo>
                    <a:lnTo>
                      <a:pt x="1342" y="1582"/>
                    </a:lnTo>
                    <a:lnTo>
                      <a:pt x="1356" y="1576"/>
                    </a:lnTo>
                    <a:lnTo>
                      <a:pt x="1356" y="1576"/>
                    </a:lnTo>
                    <a:lnTo>
                      <a:pt x="1364" y="1572"/>
                    </a:lnTo>
                    <a:lnTo>
                      <a:pt x="1366" y="1570"/>
                    </a:lnTo>
                    <a:lnTo>
                      <a:pt x="1366" y="1570"/>
                    </a:lnTo>
                    <a:lnTo>
                      <a:pt x="1370" y="1568"/>
                    </a:lnTo>
                    <a:lnTo>
                      <a:pt x="1370" y="1568"/>
                    </a:lnTo>
                    <a:lnTo>
                      <a:pt x="1372" y="1568"/>
                    </a:lnTo>
                    <a:lnTo>
                      <a:pt x="1372" y="1568"/>
                    </a:lnTo>
                    <a:lnTo>
                      <a:pt x="1372" y="1566"/>
                    </a:lnTo>
                    <a:lnTo>
                      <a:pt x="1372" y="1566"/>
                    </a:lnTo>
                    <a:lnTo>
                      <a:pt x="1374" y="1566"/>
                    </a:lnTo>
                    <a:lnTo>
                      <a:pt x="1374" y="1566"/>
                    </a:lnTo>
                    <a:lnTo>
                      <a:pt x="1376" y="1564"/>
                    </a:lnTo>
                    <a:lnTo>
                      <a:pt x="1376" y="1564"/>
                    </a:lnTo>
                    <a:lnTo>
                      <a:pt x="1382" y="1562"/>
                    </a:lnTo>
                    <a:lnTo>
                      <a:pt x="1382" y="1562"/>
                    </a:lnTo>
                    <a:lnTo>
                      <a:pt x="1388" y="1558"/>
                    </a:lnTo>
                    <a:lnTo>
                      <a:pt x="1396" y="1554"/>
                    </a:lnTo>
                    <a:lnTo>
                      <a:pt x="1396" y="1554"/>
                    </a:lnTo>
                    <a:lnTo>
                      <a:pt x="1402" y="1550"/>
                    </a:lnTo>
                    <a:lnTo>
                      <a:pt x="1402" y="1550"/>
                    </a:lnTo>
                    <a:lnTo>
                      <a:pt x="1408" y="1548"/>
                    </a:lnTo>
                    <a:lnTo>
                      <a:pt x="1408" y="1548"/>
                    </a:lnTo>
                    <a:lnTo>
                      <a:pt x="1416" y="1544"/>
                    </a:lnTo>
                    <a:lnTo>
                      <a:pt x="1416" y="1544"/>
                    </a:lnTo>
                    <a:lnTo>
                      <a:pt x="1422" y="1540"/>
                    </a:lnTo>
                    <a:lnTo>
                      <a:pt x="1422" y="1540"/>
                    </a:lnTo>
                    <a:lnTo>
                      <a:pt x="1428" y="1536"/>
                    </a:lnTo>
                    <a:lnTo>
                      <a:pt x="1428" y="1536"/>
                    </a:lnTo>
                    <a:lnTo>
                      <a:pt x="1434" y="1534"/>
                    </a:lnTo>
                    <a:lnTo>
                      <a:pt x="1434" y="1534"/>
                    </a:lnTo>
                    <a:lnTo>
                      <a:pt x="1438" y="1530"/>
                    </a:lnTo>
                    <a:lnTo>
                      <a:pt x="1438" y="1530"/>
                    </a:lnTo>
                    <a:lnTo>
                      <a:pt x="1444" y="1528"/>
                    </a:lnTo>
                    <a:lnTo>
                      <a:pt x="1444" y="1528"/>
                    </a:lnTo>
                    <a:lnTo>
                      <a:pt x="1448" y="1526"/>
                    </a:lnTo>
                    <a:lnTo>
                      <a:pt x="1448" y="1526"/>
                    </a:lnTo>
                    <a:lnTo>
                      <a:pt x="1452" y="1524"/>
                    </a:lnTo>
                    <a:lnTo>
                      <a:pt x="1454" y="1522"/>
                    </a:lnTo>
                    <a:lnTo>
                      <a:pt x="1454" y="1522"/>
                    </a:lnTo>
                    <a:lnTo>
                      <a:pt x="1458" y="1520"/>
                    </a:lnTo>
                    <a:lnTo>
                      <a:pt x="1458" y="1520"/>
                    </a:lnTo>
                    <a:lnTo>
                      <a:pt x="1460" y="1518"/>
                    </a:lnTo>
                    <a:lnTo>
                      <a:pt x="1460" y="1518"/>
                    </a:lnTo>
                    <a:lnTo>
                      <a:pt x="1464" y="1516"/>
                    </a:lnTo>
                    <a:lnTo>
                      <a:pt x="1464" y="1516"/>
                    </a:lnTo>
                    <a:lnTo>
                      <a:pt x="1466" y="1516"/>
                    </a:lnTo>
                    <a:lnTo>
                      <a:pt x="1466" y="1516"/>
                    </a:lnTo>
                    <a:lnTo>
                      <a:pt x="1470" y="1514"/>
                    </a:lnTo>
                    <a:lnTo>
                      <a:pt x="1470" y="1514"/>
                    </a:lnTo>
                    <a:lnTo>
                      <a:pt x="1472" y="1512"/>
                    </a:lnTo>
                    <a:lnTo>
                      <a:pt x="1472" y="1512"/>
                    </a:lnTo>
                    <a:lnTo>
                      <a:pt x="1476" y="1510"/>
                    </a:lnTo>
                    <a:lnTo>
                      <a:pt x="1476" y="1510"/>
                    </a:lnTo>
                    <a:lnTo>
                      <a:pt x="1478" y="1508"/>
                    </a:lnTo>
                    <a:lnTo>
                      <a:pt x="1478" y="1508"/>
                    </a:lnTo>
                    <a:lnTo>
                      <a:pt x="1482" y="1506"/>
                    </a:lnTo>
                    <a:lnTo>
                      <a:pt x="1482" y="1506"/>
                    </a:lnTo>
                    <a:lnTo>
                      <a:pt x="1484" y="1504"/>
                    </a:lnTo>
                    <a:lnTo>
                      <a:pt x="1488" y="1504"/>
                    </a:lnTo>
                    <a:lnTo>
                      <a:pt x="1488" y="1504"/>
                    </a:lnTo>
                    <a:lnTo>
                      <a:pt x="1490" y="1502"/>
                    </a:lnTo>
                    <a:lnTo>
                      <a:pt x="1490" y="1502"/>
                    </a:lnTo>
                    <a:lnTo>
                      <a:pt x="1494" y="1500"/>
                    </a:lnTo>
                    <a:lnTo>
                      <a:pt x="1494" y="1500"/>
                    </a:lnTo>
                    <a:lnTo>
                      <a:pt x="1496" y="1498"/>
                    </a:lnTo>
                    <a:lnTo>
                      <a:pt x="1496" y="1498"/>
                    </a:lnTo>
                    <a:lnTo>
                      <a:pt x="1500" y="1496"/>
                    </a:lnTo>
                    <a:lnTo>
                      <a:pt x="1500" y="1496"/>
                    </a:lnTo>
                    <a:lnTo>
                      <a:pt x="1502" y="1494"/>
                    </a:lnTo>
                    <a:lnTo>
                      <a:pt x="1502" y="1494"/>
                    </a:lnTo>
                    <a:lnTo>
                      <a:pt x="1506" y="1492"/>
                    </a:lnTo>
                    <a:lnTo>
                      <a:pt x="1506" y="1492"/>
                    </a:lnTo>
                    <a:lnTo>
                      <a:pt x="1508" y="1492"/>
                    </a:lnTo>
                    <a:lnTo>
                      <a:pt x="1508" y="1492"/>
                    </a:lnTo>
                    <a:lnTo>
                      <a:pt x="1510" y="1490"/>
                    </a:lnTo>
                    <a:lnTo>
                      <a:pt x="1510" y="1490"/>
                    </a:lnTo>
                    <a:lnTo>
                      <a:pt x="1514" y="1488"/>
                    </a:lnTo>
                    <a:lnTo>
                      <a:pt x="1514" y="1488"/>
                    </a:lnTo>
                    <a:lnTo>
                      <a:pt x="1516" y="1486"/>
                    </a:lnTo>
                    <a:lnTo>
                      <a:pt x="1516" y="1486"/>
                    </a:lnTo>
                    <a:lnTo>
                      <a:pt x="1518" y="1484"/>
                    </a:lnTo>
                    <a:lnTo>
                      <a:pt x="1518" y="1484"/>
                    </a:lnTo>
                    <a:lnTo>
                      <a:pt x="1522" y="1484"/>
                    </a:lnTo>
                    <a:lnTo>
                      <a:pt x="1522" y="1484"/>
                    </a:lnTo>
                    <a:lnTo>
                      <a:pt x="1524" y="1482"/>
                    </a:lnTo>
                    <a:lnTo>
                      <a:pt x="1524" y="1482"/>
                    </a:lnTo>
                    <a:lnTo>
                      <a:pt x="1526" y="1480"/>
                    </a:lnTo>
                    <a:lnTo>
                      <a:pt x="1526" y="1480"/>
                    </a:lnTo>
                    <a:lnTo>
                      <a:pt x="1530" y="1478"/>
                    </a:lnTo>
                    <a:lnTo>
                      <a:pt x="1530" y="1478"/>
                    </a:lnTo>
                    <a:lnTo>
                      <a:pt x="1532" y="1478"/>
                    </a:lnTo>
                    <a:lnTo>
                      <a:pt x="1532" y="1478"/>
                    </a:lnTo>
                    <a:lnTo>
                      <a:pt x="1534" y="1476"/>
                    </a:lnTo>
                    <a:lnTo>
                      <a:pt x="1534" y="1476"/>
                    </a:lnTo>
                    <a:lnTo>
                      <a:pt x="1536" y="1474"/>
                    </a:lnTo>
                    <a:lnTo>
                      <a:pt x="1536" y="1474"/>
                    </a:lnTo>
                    <a:lnTo>
                      <a:pt x="1540" y="1472"/>
                    </a:lnTo>
                    <a:lnTo>
                      <a:pt x="1540" y="1472"/>
                    </a:lnTo>
                    <a:lnTo>
                      <a:pt x="1542" y="1472"/>
                    </a:lnTo>
                    <a:lnTo>
                      <a:pt x="1542" y="1472"/>
                    </a:lnTo>
                    <a:lnTo>
                      <a:pt x="1544" y="1470"/>
                    </a:lnTo>
                    <a:lnTo>
                      <a:pt x="1546" y="1468"/>
                    </a:lnTo>
                    <a:lnTo>
                      <a:pt x="1546" y="1468"/>
                    </a:lnTo>
                    <a:lnTo>
                      <a:pt x="1550" y="1466"/>
                    </a:lnTo>
                    <a:lnTo>
                      <a:pt x="1552" y="1466"/>
                    </a:lnTo>
                    <a:lnTo>
                      <a:pt x="1552" y="1466"/>
                    </a:lnTo>
                    <a:lnTo>
                      <a:pt x="1554" y="1464"/>
                    </a:lnTo>
                    <a:lnTo>
                      <a:pt x="1554" y="1464"/>
                    </a:lnTo>
                    <a:lnTo>
                      <a:pt x="1556" y="1462"/>
                    </a:lnTo>
                    <a:lnTo>
                      <a:pt x="1556" y="1462"/>
                    </a:lnTo>
                    <a:lnTo>
                      <a:pt x="1560" y="1460"/>
                    </a:lnTo>
                    <a:lnTo>
                      <a:pt x="1560" y="1460"/>
                    </a:lnTo>
                    <a:lnTo>
                      <a:pt x="1562" y="1460"/>
                    </a:lnTo>
                    <a:lnTo>
                      <a:pt x="1562" y="1460"/>
                    </a:lnTo>
                    <a:lnTo>
                      <a:pt x="1564" y="1458"/>
                    </a:lnTo>
                    <a:lnTo>
                      <a:pt x="1570" y="1454"/>
                    </a:lnTo>
                    <a:lnTo>
                      <a:pt x="1570" y="1454"/>
                    </a:lnTo>
                    <a:lnTo>
                      <a:pt x="1572" y="1454"/>
                    </a:lnTo>
                    <a:lnTo>
                      <a:pt x="1574" y="1452"/>
                    </a:lnTo>
                    <a:lnTo>
                      <a:pt x="1574" y="1452"/>
                    </a:lnTo>
                    <a:lnTo>
                      <a:pt x="1576" y="1450"/>
                    </a:lnTo>
                    <a:lnTo>
                      <a:pt x="1576" y="1450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2" y="1448"/>
                    </a:lnTo>
                    <a:lnTo>
                      <a:pt x="1582" y="1448"/>
                    </a:lnTo>
                    <a:lnTo>
                      <a:pt x="1582" y="1446"/>
                    </a:lnTo>
                    <a:lnTo>
                      <a:pt x="1582" y="1446"/>
                    </a:lnTo>
                    <a:lnTo>
                      <a:pt x="1584" y="1446"/>
                    </a:lnTo>
                    <a:lnTo>
                      <a:pt x="1584" y="1446"/>
                    </a:lnTo>
                    <a:lnTo>
                      <a:pt x="1586" y="1444"/>
                    </a:lnTo>
                    <a:lnTo>
                      <a:pt x="1590" y="1442"/>
                    </a:lnTo>
                    <a:lnTo>
                      <a:pt x="1590" y="1442"/>
                    </a:lnTo>
                    <a:lnTo>
                      <a:pt x="1594" y="1440"/>
                    </a:lnTo>
                    <a:lnTo>
                      <a:pt x="1602" y="1434"/>
                    </a:lnTo>
                    <a:lnTo>
                      <a:pt x="1602" y="1434"/>
                    </a:lnTo>
                    <a:lnTo>
                      <a:pt x="1604" y="1432"/>
                    </a:lnTo>
                    <a:lnTo>
                      <a:pt x="1604" y="1432"/>
                    </a:lnTo>
                    <a:lnTo>
                      <a:pt x="1608" y="1430"/>
                    </a:lnTo>
                    <a:lnTo>
                      <a:pt x="1608" y="1430"/>
                    </a:lnTo>
                    <a:lnTo>
                      <a:pt x="1610" y="1430"/>
                    </a:lnTo>
                    <a:lnTo>
                      <a:pt x="1610" y="1430"/>
                    </a:lnTo>
                    <a:lnTo>
                      <a:pt x="1614" y="1428"/>
                    </a:lnTo>
                    <a:lnTo>
                      <a:pt x="1614" y="1428"/>
                    </a:lnTo>
                    <a:lnTo>
                      <a:pt x="1616" y="1426"/>
                    </a:lnTo>
                    <a:lnTo>
                      <a:pt x="1616" y="1426"/>
                    </a:lnTo>
                    <a:lnTo>
                      <a:pt x="1620" y="1424"/>
                    </a:lnTo>
                    <a:lnTo>
                      <a:pt x="1620" y="1424"/>
                    </a:lnTo>
                    <a:lnTo>
                      <a:pt x="1622" y="1422"/>
                    </a:lnTo>
                    <a:lnTo>
                      <a:pt x="1622" y="1422"/>
                    </a:lnTo>
                    <a:lnTo>
                      <a:pt x="1624" y="1420"/>
                    </a:lnTo>
                    <a:lnTo>
                      <a:pt x="1624" y="1420"/>
                    </a:lnTo>
                    <a:lnTo>
                      <a:pt x="1628" y="1418"/>
                    </a:lnTo>
                    <a:lnTo>
                      <a:pt x="1628" y="1418"/>
                    </a:lnTo>
                    <a:lnTo>
                      <a:pt x="1630" y="1416"/>
                    </a:lnTo>
                    <a:lnTo>
                      <a:pt x="1634" y="1414"/>
                    </a:lnTo>
                    <a:lnTo>
                      <a:pt x="1634" y="1414"/>
                    </a:lnTo>
                    <a:lnTo>
                      <a:pt x="1636" y="1414"/>
                    </a:lnTo>
                    <a:lnTo>
                      <a:pt x="1636" y="1414"/>
                    </a:lnTo>
                    <a:lnTo>
                      <a:pt x="1638" y="1412"/>
                    </a:lnTo>
                    <a:lnTo>
                      <a:pt x="1638" y="1412"/>
                    </a:lnTo>
                    <a:lnTo>
                      <a:pt x="1642" y="1410"/>
                    </a:lnTo>
                    <a:lnTo>
                      <a:pt x="1642" y="1410"/>
                    </a:lnTo>
                    <a:lnTo>
                      <a:pt x="1644" y="1408"/>
                    </a:lnTo>
                    <a:lnTo>
                      <a:pt x="1644" y="1408"/>
                    </a:lnTo>
                    <a:lnTo>
                      <a:pt x="1648" y="1406"/>
                    </a:lnTo>
                    <a:lnTo>
                      <a:pt x="1650" y="1404"/>
                    </a:lnTo>
                    <a:lnTo>
                      <a:pt x="1650" y="1404"/>
                    </a:lnTo>
                    <a:lnTo>
                      <a:pt x="1654" y="1402"/>
                    </a:lnTo>
                    <a:lnTo>
                      <a:pt x="1654" y="1402"/>
                    </a:lnTo>
                    <a:lnTo>
                      <a:pt x="1658" y="1400"/>
                    </a:lnTo>
                    <a:lnTo>
                      <a:pt x="1658" y="1400"/>
                    </a:lnTo>
                    <a:lnTo>
                      <a:pt x="1660" y="1398"/>
                    </a:lnTo>
                    <a:lnTo>
                      <a:pt x="1660" y="1398"/>
                    </a:lnTo>
                    <a:lnTo>
                      <a:pt x="1664" y="1394"/>
                    </a:lnTo>
                    <a:lnTo>
                      <a:pt x="1668" y="1392"/>
                    </a:lnTo>
                    <a:lnTo>
                      <a:pt x="1668" y="1392"/>
                    </a:lnTo>
                    <a:lnTo>
                      <a:pt x="1672" y="1390"/>
                    </a:lnTo>
                    <a:lnTo>
                      <a:pt x="1672" y="1390"/>
                    </a:lnTo>
                    <a:lnTo>
                      <a:pt x="1676" y="1387"/>
                    </a:lnTo>
                    <a:lnTo>
                      <a:pt x="1676" y="1387"/>
                    </a:lnTo>
                    <a:lnTo>
                      <a:pt x="1680" y="1385"/>
                    </a:lnTo>
                    <a:lnTo>
                      <a:pt x="1680" y="1385"/>
                    </a:lnTo>
                    <a:lnTo>
                      <a:pt x="1684" y="1381"/>
                    </a:lnTo>
                    <a:lnTo>
                      <a:pt x="1684" y="1381"/>
                    </a:lnTo>
                    <a:lnTo>
                      <a:pt x="1686" y="1379"/>
                    </a:lnTo>
                    <a:lnTo>
                      <a:pt x="1686" y="1379"/>
                    </a:lnTo>
                    <a:lnTo>
                      <a:pt x="1690" y="1377"/>
                    </a:lnTo>
                    <a:lnTo>
                      <a:pt x="1690" y="1377"/>
                    </a:lnTo>
                    <a:lnTo>
                      <a:pt x="1694" y="1375"/>
                    </a:lnTo>
                    <a:lnTo>
                      <a:pt x="1694" y="1375"/>
                    </a:lnTo>
                    <a:lnTo>
                      <a:pt x="1698" y="1373"/>
                    </a:lnTo>
                    <a:lnTo>
                      <a:pt x="1698" y="1373"/>
                    </a:lnTo>
                    <a:lnTo>
                      <a:pt x="1702" y="1369"/>
                    </a:lnTo>
                    <a:lnTo>
                      <a:pt x="1706" y="1367"/>
                    </a:lnTo>
                    <a:lnTo>
                      <a:pt x="1706" y="1367"/>
                    </a:lnTo>
                    <a:lnTo>
                      <a:pt x="1710" y="1365"/>
                    </a:lnTo>
                    <a:lnTo>
                      <a:pt x="1710" y="1365"/>
                    </a:lnTo>
                    <a:lnTo>
                      <a:pt x="1712" y="1361"/>
                    </a:lnTo>
                    <a:lnTo>
                      <a:pt x="1716" y="1359"/>
                    </a:lnTo>
                    <a:lnTo>
                      <a:pt x="1716" y="1359"/>
                    </a:lnTo>
                    <a:lnTo>
                      <a:pt x="1720" y="1357"/>
                    </a:lnTo>
                    <a:lnTo>
                      <a:pt x="1720" y="1357"/>
                    </a:lnTo>
                    <a:lnTo>
                      <a:pt x="1726" y="1353"/>
                    </a:lnTo>
                    <a:lnTo>
                      <a:pt x="1726" y="1353"/>
                    </a:lnTo>
                    <a:lnTo>
                      <a:pt x="1732" y="1349"/>
                    </a:lnTo>
                    <a:lnTo>
                      <a:pt x="1732" y="1349"/>
                    </a:lnTo>
                    <a:lnTo>
                      <a:pt x="1736" y="1347"/>
                    </a:lnTo>
                    <a:lnTo>
                      <a:pt x="1736" y="1347"/>
                    </a:lnTo>
                    <a:lnTo>
                      <a:pt x="1742" y="1343"/>
                    </a:lnTo>
                    <a:lnTo>
                      <a:pt x="1742" y="1343"/>
                    </a:lnTo>
                    <a:lnTo>
                      <a:pt x="1746" y="1339"/>
                    </a:lnTo>
                    <a:lnTo>
                      <a:pt x="1746" y="1339"/>
                    </a:lnTo>
                    <a:lnTo>
                      <a:pt x="1752" y="1335"/>
                    </a:lnTo>
                    <a:lnTo>
                      <a:pt x="1752" y="1335"/>
                    </a:lnTo>
                    <a:lnTo>
                      <a:pt x="1756" y="1333"/>
                    </a:lnTo>
                    <a:lnTo>
                      <a:pt x="1756" y="1333"/>
                    </a:lnTo>
                    <a:lnTo>
                      <a:pt x="1762" y="1329"/>
                    </a:lnTo>
                    <a:lnTo>
                      <a:pt x="1762" y="1329"/>
                    </a:lnTo>
                    <a:lnTo>
                      <a:pt x="1766" y="1325"/>
                    </a:lnTo>
                    <a:lnTo>
                      <a:pt x="1766" y="1325"/>
                    </a:lnTo>
                    <a:lnTo>
                      <a:pt x="1772" y="1321"/>
                    </a:lnTo>
                    <a:lnTo>
                      <a:pt x="1772" y="1321"/>
                    </a:lnTo>
                    <a:lnTo>
                      <a:pt x="1778" y="1319"/>
                    </a:lnTo>
                    <a:lnTo>
                      <a:pt x="1778" y="1319"/>
                    </a:lnTo>
                    <a:lnTo>
                      <a:pt x="1782" y="1315"/>
                    </a:lnTo>
                    <a:lnTo>
                      <a:pt x="1782" y="1315"/>
                    </a:lnTo>
                    <a:lnTo>
                      <a:pt x="1788" y="1309"/>
                    </a:lnTo>
                    <a:lnTo>
                      <a:pt x="1788" y="1309"/>
                    </a:lnTo>
                    <a:lnTo>
                      <a:pt x="1796" y="1305"/>
                    </a:lnTo>
                    <a:lnTo>
                      <a:pt x="1796" y="1305"/>
                    </a:lnTo>
                    <a:lnTo>
                      <a:pt x="1802" y="1301"/>
                    </a:lnTo>
                    <a:lnTo>
                      <a:pt x="1802" y="1301"/>
                    </a:lnTo>
                    <a:lnTo>
                      <a:pt x="1808" y="1295"/>
                    </a:lnTo>
                    <a:lnTo>
                      <a:pt x="1808" y="1295"/>
                    </a:lnTo>
                    <a:lnTo>
                      <a:pt x="1816" y="1291"/>
                    </a:lnTo>
                    <a:lnTo>
                      <a:pt x="1816" y="1291"/>
                    </a:lnTo>
                    <a:lnTo>
                      <a:pt x="1822" y="1287"/>
                    </a:lnTo>
                    <a:lnTo>
                      <a:pt x="1822" y="1287"/>
                    </a:lnTo>
                    <a:lnTo>
                      <a:pt x="1828" y="1281"/>
                    </a:lnTo>
                    <a:lnTo>
                      <a:pt x="1828" y="1281"/>
                    </a:lnTo>
                    <a:lnTo>
                      <a:pt x="1836" y="1277"/>
                    </a:lnTo>
                    <a:lnTo>
                      <a:pt x="1836" y="1277"/>
                    </a:lnTo>
                    <a:lnTo>
                      <a:pt x="1842" y="1271"/>
                    </a:lnTo>
                    <a:lnTo>
                      <a:pt x="1842" y="1271"/>
                    </a:lnTo>
                    <a:lnTo>
                      <a:pt x="1850" y="1267"/>
                    </a:lnTo>
                    <a:lnTo>
                      <a:pt x="1850" y="1267"/>
                    </a:lnTo>
                    <a:lnTo>
                      <a:pt x="1856" y="1261"/>
                    </a:lnTo>
                    <a:lnTo>
                      <a:pt x="1856" y="1261"/>
                    </a:lnTo>
                    <a:lnTo>
                      <a:pt x="1864" y="1255"/>
                    </a:lnTo>
                    <a:lnTo>
                      <a:pt x="1864" y="1255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72" y="1249"/>
                    </a:lnTo>
                    <a:lnTo>
                      <a:pt x="1872" y="1249"/>
                    </a:lnTo>
                    <a:lnTo>
                      <a:pt x="1878" y="1245"/>
                    </a:lnTo>
                    <a:lnTo>
                      <a:pt x="1878" y="1245"/>
                    </a:lnTo>
                    <a:lnTo>
                      <a:pt x="1886" y="1239"/>
                    </a:lnTo>
                    <a:lnTo>
                      <a:pt x="1886" y="1239"/>
                    </a:lnTo>
                    <a:lnTo>
                      <a:pt x="1894" y="1233"/>
                    </a:lnTo>
                    <a:lnTo>
                      <a:pt x="1894" y="1233"/>
                    </a:lnTo>
                    <a:lnTo>
                      <a:pt x="1902" y="1227"/>
                    </a:lnTo>
                    <a:lnTo>
                      <a:pt x="1902" y="1227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8" y="1221"/>
                    </a:lnTo>
                    <a:lnTo>
                      <a:pt x="1916" y="1215"/>
                    </a:lnTo>
                    <a:lnTo>
                      <a:pt x="1916" y="1215"/>
                    </a:lnTo>
                    <a:lnTo>
                      <a:pt x="1924" y="1209"/>
                    </a:lnTo>
                    <a:lnTo>
                      <a:pt x="1924" y="1209"/>
                    </a:lnTo>
                    <a:lnTo>
                      <a:pt x="1932" y="1203"/>
                    </a:lnTo>
                    <a:lnTo>
                      <a:pt x="1932" y="1203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8" y="1191"/>
                    </a:lnTo>
                    <a:lnTo>
                      <a:pt x="1948" y="1191"/>
                    </a:lnTo>
                    <a:lnTo>
                      <a:pt x="1954" y="1185"/>
                    </a:lnTo>
                    <a:lnTo>
                      <a:pt x="1954" y="1185"/>
                    </a:lnTo>
                    <a:lnTo>
                      <a:pt x="1962" y="1179"/>
                    </a:lnTo>
                    <a:lnTo>
                      <a:pt x="1962" y="1179"/>
                    </a:lnTo>
                    <a:lnTo>
                      <a:pt x="1970" y="1171"/>
                    </a:lnTo>
                    <a:lnTo>
                      <a:pt x="1970" y="1171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8" y="1165"/>
                    </a:lnTo>
                    <a:lnTo>
                      <a:pt x="1978" y="1165"/>
                    </a:lnTo>
                    <a:lnTo>
                      <a:pt x="1986" y="1159"/>
                    </a:lnTo>
                    <a:lnTo>
                      <a:pt x="1986" y="1159"/>
                    </a:lnTo>
                    <a:lnTo>
                      <a:pt x="1994" y="1153"/>
                    </a:lnTo>
                    <a:lnTo>
                      <a:pt x="1994" y="1153"/>
                    </a:lnTo>
                    <a:lnTo>
                      <a:pt x="2002" y="1145"/>
                    </a:lnTo>
                    <a:lnTo>
                      <a:pt x="2002" y="1145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10" y="1139"/>
                    </a:lnTo>
                    <a:lnTo>
                      <a:pt x="2010" y="1139"/>
                    </a:lnTo>
                    <a:lnTo>
                      <a:pt x="2018" y="1133"/>
                    </a:lnTo>
                    <a:lnTo>
                      <a:pt x="2018" y="1133"/>
                    </a:lnTo>
                    <a:lnTo>
                      <a:pt x="2026" y="1125"/>
                    </a:lnTo>
                    <a:lnTo>
                      <a:pt x="2026" y="1125"/>
                    </a:lnTo>
                    <a:lnTo>
                      <a:pt x="2034" y="1119"/>
                    </a:lnTo>
                    <a:lnTo>
                      <a:pt x="2034" y="1119"/>
                    </a:lnTo>
                    <a:lnTo>
                      <a:pt x="2042" y="1111"/>
                    </a:lnTo>
                    <a:lnTo>
                      <a:pt x="2042" y="1111"/>
                    </a:lnTo>
                    <a:lnTo>
                      <a:pt x="2050" y="1105"/>
                    </a:lnTo>
                    <a:lnTo>
                      <a:pt x="2050" y="1105"/>
                    </a:lnTo>
                    <a:lnTo>
                      <a:pt x="2060" y="1097"/>
                    </a:lnTo>
                    <a:lnTo>
                      <a:pt x="2060" y="1097"/>
                    </a:lnTo>
                    <a:lnTo>
                      <a:pt x="2068" y="1089"/>
                    </a:lnTo>
                    <a:lnTo>
                      <a:pt x="2068" y="1089"/>
                    </a:lnTo>
                    <a:lnTo>
                      <a:pt x="2074" y="1085"/>
                    </a:lnTo>
                    <a:lnTo>
                      <a:pt x="2074" y="1085"/>
                    </a:lnTo>
                    <a:lnTo>
                      <a:pt x="2074" y="1083"/>
                    </a:lnTo>
                    <a:lnTo>
                      <a:pt x="2074" y="1083"/>
                    </a:lnTo>
                    <a:lnTo>
                      <a:pt x="2076" y="1083"/>
                    </a:lnTo>
                    <a:lnTo>
                      <a:pt x="2076" y="1083"/>
                    </a:lnTo>
                    <a:lnTo>
                      <a:pt x="2084" y="1075"/>
                    </a:lnTo>
                    <a:lnTo>
                      <a:pt x="2084" y="1075"/>
                    </a:lnTo>
                    <a:lnTo>
                      <a:pt x="2092" y="1067"/>
                    </a:lnTo>
                    <a:lnTo>
                      <a:pt x="2092" y="1067"/>
                    </a:lnTo>
                    <a:lnTo>
                      <a:pt x="2100" y="1059"/>
                    </a:lnTo>
                    <a:lnTo>
                      <a:pt x="2100" y="1059"/>
                    </a:lnTo>
                    <a:lnTo>
                      <a:pt x="2104" y="1057"/>
                    </a:lnTo>
                    <a:lnTo>
                      <a:pt x="2104" y="1057"/>
                    </a:lnTo>
                    <a:lnTo>
                      <a:pt x="2104" y="1055"/>
                    </a:lnTo>
                    <a:lnTo>
                      <a:pt x="2104" y="1055"/>
                    </a:lnTo>
                    <a:lnTo>
                      <a:pt x="2110" y="1051"/>
                    </a:lnTo>
                    <a:lnTo>
                      <a:pt x="2110" y="1051"/>
                    </a:lnTo>
                    <a:lnTo>
                      <a:pt x="2118" y="1043"/>
                    </a:lnTo>
                    <a:lnTo>
                      <a:pt x="2118" y="1043"/>
                    </a:lnTo>
                    <a:lnTo>
                      <a:pt x="2126" y="1035"/>
                    </a:lnTo>
                    <a:lnTo>
                      <a:pt x="2126" y="1035"/>
                    </a:lnTo>
                    <a:lnTo>
                      <a:pt x="2134" y="1029"/>
                    </a:lnTo>
                    <a:lnTo>
                      <a:pt x="2134" y="1029"/>
                    </a:lnTo>
                    <a:lnTo>
                      <a:pt x="2134" y="1027"/>
                    </a:lnTo>
                    <a:lnTo>
                      <a:pt x="2134" y="1027"/>
                    </a:lnTo>
                    <a:lnTo>
                      <a:pt x="2136" y="1025"/>
                    </a:lnTo>
                    <a:lnTo>
                      <a:pt x="2136" y="1025"/>
                    </a:lnTo>
                    <a:lnTo>
                      <a:pt x="2146" y="1017"/>
                    </a:lnTo>
                    <a:lnTo>
                      <a:pt x="2146" y="1017"/>
                    </a:lnTo>
                    <a:lnTo>
                      <a:pt x="2154" y="1007"/>
                    </a:lnTo>
                    <a:lnTo>
                      <a:pt x="2154" y="1007"/>
                    </a:lnTo>
                    <a:lnTo>
                      <a:pt x="2160" y="1001"/>
                    </a:lnTo>
                    <a:lnTo>
                      <a:pt x="2160" y="1001"/>
                    </a:lnTo>
                    <a:lnTo>
                      <a:pt x="2162" y="1001"/>
                    </a:lnTo>
                    <a:lnTo>
                      <a:pt x="2162" y="999"/>
                    </a:lnTo>
                    <a:lnTo>
                      <a:pt x="2162" y="999"/>
                    </a:lnTo>
                    <a:lnTo>
                      <a:pt x="2164" y="997"/>
                    </a:lnTo>
                    <a:lnTo>
                      <a:pt x="2164" y="997"/>
                    </a:lnTo>
                    <a:lnTo>
                      <a:pt x="2174" y="987"/>
                    </a:lnTo>
                    <a:lnTo>
                      <a:pt x="2174" y="987"/>
                    </a:lnTo>
                    <a:lnTo>
                      <a:pt x="2184" y="977"/>
                    </a:lnTo>
                    <a:lnTo>
                      <a:pt x="2184" y="977"/>
                    </a:lnTo>
                    <a:lnTo>
                      <a:pt x="2188" y="973"/>
                    </a:lnTo>
                    <a:lnTo>
                      <a:pt x="2190" y="971"/>
                    </a:lnTo>
                    <a:lnTo>
                      <a:pt x="2190" y="971"/>
                    </a:lnTo>
                    <a:lnTo>
                      <a:pt x="2194" y="967"/>
                    </a:lnTo>
                    <a:lnTo>
                      <a:pt x="2194" y="967"/>
                    </a:lnTo>
                    <a:lnTo>
                      <a:pt x="2206" y="953"/>
                    </a:lnTo>
                    <a:lnTo>
                      <a:pt x="2206" y="953"/>
                    </a:lnTo>
                    <a:lnTo>
                      <a:pt x="2214" y="945"/>
                    </a:lnTo>
                    <a:lnTo>
                      <a:pt x="2214" y="945"/>
                    </a:lnTo>
                    <a:lnTo>
                      <a:pt x="2216" y="943"/>
                    </a:lnTo>
                    <a:lnTo>
                      <a:pt x="2216" y="943"/>
                    </a:lnTo>
                    <a:lnTo>
                      <a:pt x="2218" y="941"/>
                    </a:lnTo>
                    <a:lnTo>
                      <a:pt x="2218" y="941"/>
                    </a:lnTo>
                    <a:lnTo>
                      <a:pt x="2230" y="929"/>
                    </a:lnTo>
                    <a:lnTo>
                      <a:pt x="2230" y="929"/>
                    </a:lnTo>
                    <a:lnTo>
                      <a:pt x="2240" y="915"/>
                    </a:lnTo>
                    <a:lnTo>
                      <a:pt x="2240" y="915"/>
                    </a:lnTo>
                    <a:lnTo>
                      <a:pt x="2262" y="891"/>
                    </a:lnTo>
                    <a:lnTo>
                      <a:pt x="2262" y="891"/>
                    </a:lnTo>
                    <a:lnTo>
                      <a:pt x="2268" y="883"/>
                    </a:lnTo>
                    <a:lnTo>
                      <a:pt x="2268" y="883"/>
                    </a:lnTo>
                    <a:lnTo>
                      <a:pt x="2282" y="865"/>
                    </a:lnTo>
                    <a:lnTo>
                      <a:pt x="2282" y="865"/>
                    </a:lnTo>
                    <a:lnTo>
                      <a:pt x="2288" y="857"/>
                    </a:lnTo>
                    <a:lnTo>
                      <a:pt x="2288" y="857"/>
                    </a:lnTo>
                    <a:lnTo>
                      <a:pt x="2302" y="839"/>
                    </a:lnTo>
                    <a:lnTo>
                      <a:pt x="2302" y="839"/>
                    </a:lnTo>
                    <a:lnTo>
                      <a:pt x="2308" y="831"/>
                    </a:lnTo>
                    <a:lnTo>
                      <a:pt x="2308" y="831"/>
                    </a:lnTo>
                    <a:lnTo>
                      <a:pt x="2310" y="827"/>
                    </a:lnTo>
                    <a:lnTo>
                      <a:pt x="2310" y="827"/>
                    </a:lnTo>
                    <a:lnTo>
                      <a:pt x="2320" y="813"/>
                    </a:lnTo>
                    <a:lnTo>
                      <a:pt x="2320" y="813"/>
                    </a:lnTo>
                    <a:lnTo>
                      <a:pt x="2324" y="807"/>
                    </a:lnTo>
                    <a:lnTo>
                      <a:pt x="2324" y="807"/>
                    </a:lnTo>
                    <a:lnTo>
                      <a:pt x="2340" y="783"/>
                    </a:lnTo>
                    <a:lnTo>
                      <a:pt x="2340" y="783"/>
                    </a:lnTo>
                    <a:lnTo>
                      <a:pt x="2340" y="781"/>
                    </a:lnTo>
                    <a:lnTo>
                      <a:pt x="2340" y="781"/>
                    </a:lnTo>
                    <a:lnTo>
                      <a:pt x="2350" y="765"/>
                    </a:lnTo>
                    <a:lnTo>
                      <a:pt x="2350" y="765"/>
                    </a:lnTo>
                    <a:lnTo>
                      <a:pt x="2352" y="761"/>
                    </a:lnTo>
                    <a:lnTo>
                      <a:pt x="2352" y="761"/>
                    </a:lnTo>
                    <a:lnTo>
                      <a:pt x="2362" y="743"/>
                    </a:lnTo>
                    <a:lnTo>
                      <a:pt x="2362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72" y="725"/>
                    </a:lnTo>
                    <a:lnTo>
                      <a:pt x="2372" y="725"/>
                    </a:lnTo>
                    <a:lnTo>
                      <a:pt x="2374" y="721"/>
                    </a:lnTo>
                    <a:lnTo>
                      <a:pt x="2374" y="721"/>
                    </a:lnTo>
                    <a:lnTo>
                      <a:pt x="2382" y="703"/>
                    </a:lnTo>
                    <a:lnTo>
                      <a:pt x="2382" y="703"/>
                    </a:lnTo>
                    <a:lnTo>
                      <a:pt x="2382" y="699"/>
                    </a:lnTo>
                    <a:lnTo>
                      <a:pt x="2382" y="699"/>
                    </a:lnTo>
                    <a:lnTo>
                      <a:pt x="2388" y="685"/>
                    </a:lnTo>
                    <a:lnTo>
                      <a:pt x="2388" y="685"/>
                    </a:lnTo>
                    <a:lnTo>
                      <a:pt x="2390" y="681"/>
                    </a:lnTo>
                    <a:lnTo>
                      <a:pt x="2390" y="681"/>
                    </a:lnTo>
                    <a:lnTo>
                      <a:pt x="2394" y="665"/>
                    </a:lnTo>
                    <a:lnTo>
                      <a:pt x="2394" y="665"/>
                    </a:lnTo>
                    <a:lnTo>
                      <a:pt x="2396" y="663"/>
                    </a:lnTo>
                    <a:lnTo>
                      <a:pt x="2396" y="663"/>
                    </a:lnTo>
                    <a:lnTo>
                      <a:pt x="2396" y="661"/>
                    </a:lnTo>
                    <a:lnTo>
                      <a:pt x="2396" y="661"/>
                    </a:lnTo>
                    <a:lnTo>
                      <a:pt x="2400" y="645"/>
                    </a:lnTo>
                    <a:lnTo>
                      <a:pt x="2400" y="645"/>
                    </a:lnTo>
                    <a:lnTo>
                      <a:pt x="2400" y="643"/>
                    </a:lnTo>
                    <a:lnTo>
                      <a:pt x="2400" y="643"/>
                    </a:lnTo>
                    <a:lnTo>
                      <a:pt x="2402" y="629"/>
                    </a:lnTo>
                    <a:lnTo>
                      <a:pt x="2402" y="629"/>
                    </a:lnTo>
                    <a:lnTo>
                      <a:pt x="2402" y="625"/>
                    </a:lnTo>
                    <a:lnTo>
                      <a:pt x="2402" y="625"/>
                    </a:lnTo>
                    <a:lnTo>
                      <a:pt x="2404" y="611"/>
                    </a:lnTo>
                    <a:lnTo>
                      <a:pt x="2404" y="611"/>
                    </a:lnTo>
                    <a:lnTo>
                      <a:pt x="2404" y="607"/>
                    </a:lnTo>
                    <a:lnTo>
                      <a:pt x="2404" y="607"/>
                    </a:lnTo>
                    <a:lnTo>
                      <a:pt x="2404" y="593"/>
                    </a:lnTo>
                    <a:lnTo>
                      <a:pt x="2404" y="593"/>
                    </a:lnTo>
                    <a:lnTo>
                      <a:pt x="2402" y="577"/>
                    </a:lnTo>
                    <a:lnTo>
                      <a:pt x="2402" y="577"/>
                    </a:lnTo>
                    <a:lnTo>
                      <a:pt x="2398" y="561"/>
                    </a:lnTo>
                    <a:lnTo>
                      <a:pt x="2398" y="561"/>
                    </a:lnTo>
                    <a:lnTo>
                      <a:pt x="2392" y="547"/>
                    </a:lnTo>
                    <a:lnTo>
                      <a:pt x="2392" y="547"/>
                    </a:lnTo>
                    <a:lnTo>
                      <a:pt x="2386" y="535"/>
                    </a:lnTo>
                    <a:lnTo>
                      <a:pt x="2046" y="0"/>
                    </a:lnTo>
                    <a:lnTo>
                      <a:pt x="2046" y="0"/>
                    </a:lnTo>
                    <a:lnTo>
                      <a:pt x="2056" y="16"/>
                    </a:lnTo>
                    <a:lnTo>
                      <a:pt x="2056" y="16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69" name="Freeform 20">
                <a:extLst>
                  <a:ext uri="{FF2B5EF4-FFF2-40B4-BE49-F238E27FC236}">
                    <a16:creationId xmlns:a16="http://schemas.microsoft.com/office/drawing/2014/main" id="{B73B543C-ACD0-40F9-93A5-501E51FC503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0 w 2628"/>
                  <a:gd name="T1" fmla="*/ 331 h 1792"/>
                  <a:gd name="T2" fmla="*/ 2572 w 2628"/>
                  <a:gd name="T3" fmla="*/ 451 h 1792"/>
                  <a:gd name="T4" fmla="*/ 2510 w 2628"/>
                  <a:gd name="T5" fmla="*/ 547 h 1792"/>
                  <a:gd name="T6" fmla="*/ 2308 w 2628"/>
                  <a:gd name="T7" fmla="*/ 779 h 1792"/>
                  <a:gd name="T8" fmla="*/ 2084 w 2628"/>
                  <a:gd name="T9" fmla="*/ 977 h 1792"/>
                  <a:gd name="T10" fmla="*/ 1820 w 2628"/>
                  <a:gd name="T11" fmla="*/ 1173 h 1792"/>
                  <a:gd name="T12" fmla="*/ 1520 w 2628"/>
                  <a:gd name="T13" fmla="*/ 1362 h 1792"/>
                  <a:gd name="T14" fmla="*/ 1220 w 2628"/>
                  <a:gd name="T15" fmla="*/ 1524 h 1792"/>
                  <a:gd name="T16" fmla="*/ 830 w 2628"/>
                  <a:gd name="T17" fmla="*/ 1686 h 1792"/>
                  <a:gd name="T18" fmla="*/ 556 w 2628"/>
                  <a:gd name="T19" fmla="*/ 1764 h 1792"/>
                  <a:gd name="T20" fmla="*/ 392 w 2628"/>
                  <a:gd name="T21" fmla="*/ 1788 h 1792"/>
                  <a:gd name="T22" fmla="*/ 248 w 2628"/>
                  <a:gd name="T23" fmla="*/ 1788 h 1792"/>
                  <a:gd name="T24" fmla="*/ 160 w 2628"/>
                  <a:gd name="T25" fmla="*/ 1766 h 1792"/>
                  <a:gd name="T26" fmla="*/ 80 w 2628"/>
                  <a:gd name="T27" fmla="*/ 1708 h 1792"/>
                  <a:gd name="T28" fmla="*/ 54 w 2628"/>
                  <a:gd name="T29" fmla="*/ 1642 h 1792"/>
                  <a:gd name="T30" fmla="*/ 10 w 2628"/>
                  <a:gd name="T31" fmla="*/ 1478 h 1792"/>
                  <a:gd name="T32" fmla="*/ 0 w 2628"/>
                  <a:gd name="T33" fmla="*/ 1376 h 1792"/>
                  <a:gd name="T34" fmla="*/ 24 w 2628"/>
                  <a:gd name="T35" fmla="*/ 1284 h 1792"/>
                  <a:gd name="T36" fmla="*/ 118 w 2628"/>
                  <a:gd name="T37" fmla="*/ 1149 h 1792"/>
                  <a:gd name="T38" fmla="*/ 294 w 2628"/>
                  <a:gd name="T39" fmla="*/ 951 h 1792"/>
                  <a:gd name="T40" fmla="*/ 410 w 2628"/>
                  <a:gd name="T41" fmla="*/ 851 h 1792"/>
                  <a:gd name="T42" fmla="*/ 622 w 2628"/>
                  <a:gd name="T43" fmla="*/ 715 h 1792"/>
                  <a:gd name="T44" fmla="*/ 942 w 2628"/>
                  <a:gd name="T45" fmla="*/ 529 h 1792"/>
                  <a:gd name="T46" fmla="*/ 1328 w 2628"/>
                  <a:gd name="T47" fmla="*/ 269 h 1792"/>
                  <a:gd name="T48" fmla="*/ 1514 w 2628"/>
                  <a:gd name="T49" fmla="*/ 163 h 1792"/>
                  <a:gd name="T50" fmla="*/ 1704 w 2628"/>
                  <a:gd name="T51" fmla="*/ 93 h 1792"/>
                  <a:gd name="T52" fmla="*/ 2002 w 2628"/>
                  <a:gd name="T53" fmla="*/ 24 h 1792"/>
                  <a:gd name="T54" fmla="*/ 2180 w 2628"/>
                  <a:gd name="T55" fmla="*/ 0 h 1792"/>
                  <a:gd name="T56" fmla="*/ 2296 w 2628"/>
                  <a:gd name="T57" fmla="*/ 22 h 1792"/>
                  <a:gd name="T58" fmla="*/ 2528 w 2628"/>
                  <a:gd name="T59" fmla="*/ 119 h 1792"/>
                  <a:gd name="T60" fmla="*/ 2590 w 2628"/>
                  <a:gd name="T61" fmla="*/ 163 h 1792"/>
                  <a:gd name="T62" fmla="*/ 2626 w 2628"/>
                  <a:gd name="T63" fmla="*/ 249 h 1792"/>
                  <a:gd name="T64" fmla="*/ 2392 w 2628"/>
                  <a:gd name="T65" fmla="*/ 421 h 1792"/>
                  <a:gd name="T66" fmla="*/ 2364 w 2628"/>
                  <a:gd name="T67" fmla="*/ 351 h 1792"/>
                  <a:gd name="T68" fmla="*/ 2296 w 2628"/>
                  <a:gd name="T69" fmla="*/ 307 h 1792"/>
                  <a:gd name="T70" fmla="*/ 2214 w 2628"/>
                  <a:gd name="T71" fmla="*/ 293 h 1792"/>
                  <a:gd name="T72" fmla="*/ 2072 w 2628"/>
                  <a:gd name="T73" fmla="*/ 301 h 1792"/>
                  <a:gd name="T74" fmla="*/ 1940 w 2628"/>
                  <a:gd name="T75" fmla="*/ 327 h 1792"/>
                  <a:gd name="T76" fmla="*/ 1736 w 2628"/>
                  <a:gd name="T77" fmla="*/ 391 h 1792"/>
                  <a:gd name="T78" fmla="*/ 1564 w 2628"/>
                  <a:gd name="T79" fmla="*/ 461 h 1792"/>
                  <a:gd name="T80" fmla="*/ 1320 w 2628"/>
                  <a:gd name="T81" fmla="*/ 581 h 1792"/>
                  <a:gd name="T82" fmla="*/ 1130 w 2628"/>
                  <a:gd name="T83" fmla="*/ 691 h 1792"/>
                  <a:gd name="T84" fmla="*/ 894 w 2628"/>
                  <a:gd name="T85" fmla="*/ 849 h 1792"/>
                  <a:gd name="T86" fmla="*/ 690 w 2628"/>
                  <a:gd name="T87" fmla="*/ 1009 h 1792"/>
                  <a:gd name="T88" fmla="*/ 568 w 2628"/>
                  <a:gd name="T89" fmla="*/ 1123 h 1792"/>
                  <a:gd name="T90" fmla="*/ 442 w 2628"/>
                  <a:gd name="T91" fmla="*/ 1268 h 1792"/>
                  <a:gd name="T92" fmla="*/ 380 w 2628"/>
                  <a:gd name="T93" fmla="*/ 1362 h 1792"/>
                  <a:gd name="T94" fmla="*/ 336 w 2628"/>
                  <a:gd name="T95" fmla="*/ 1470 h 1792"/>
                  <a:gd name="T96" fmla="*/ 332 w 2628"/>
                  <a:gd name="T97" fmla="*/ 1536 h 1792"/>
                  <a:gd name="T98" fmla="*/ 366 w 2628"/>
                  <a:gd name="T99" fmla="*/ 1602 h 1792"/>
                  <a:gd name="T100" fmla="*/ 420 w 2628"/>
                  <a:gd name="T101" fmla="*/ 1634 h 1792"/>
                  <a:gd name="T102" fmla="*/ 516 w 2628"/>
                  <a:gd name="T103" fmla="*/ 1652 h 1792"/>
                  <a:gd name="T104" fmla="*/ 638 w 2628"/>
                  <a:gd name="T105" fmla="*/ 1646 h 1792"/>
                  <a:gd name="T106" fmla="*/ 850 w 2628"/>
                  <a:gd name="T107" fmla="*/ 1600 h 1792"/>
                  <a:gd name="T108" fmla="*/ 1084 w 2628"/>
                  <a:gd name="T109" fmla="*/ 1516 h 1792"/>
                  <a:gd name="T110" fmla="*/ 1332 w 2628"/>
                  <a:gd name="T111" fmla="*/ 1402 h 1792"/>
                  <a:gd name="T112" fmla="*/ 1588 w 2628"/>
                  <a:gd name="T113" fmla="*/ 1258 h 1792"/>
                  <a:gd name="T114" fmla="*/ 1902 w 2628"/>
                  <a:gd name="T115" fmla="*/ 1041 h 1792"/>
                  <a:gd name="T116" fmla="*/ 2100 w 2628"/>
                  <a:gd name="T117" fmla="*/ 875 h 1792"/>
                  <a:gd name="T118" fmla="*/ 2256 w 2628"/>
                  <a:gd name="T119" fmla="*/ 711 h 1792"/>
                  <a:gd name="T120" fmla="*/ 2346 w 2628"/>
                  <a:gd name="T121" fmla="*/ 581 h 1792"/>
                  <a:gd name="T122" fmla="*/ 2386 w 2628"/>
                  <a:gd name="T123" fmla="*/ 483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  <a:close/>
                    <a:moveTo>
                      <a:pt x="2392" y="421"/>
                    </a:moveTo>
                    <a:lnTo>
                      <a:pt x="2392" y="421"/>
                    </a:lnTo>
                    <a:lnTo>
                      <a:pt x="2390" y="401"/>
                    </a:lnTo>
                    <a:lnTo>
                      <a:pt x="2384" y="381"/>
                    </a:lnTo>
                    <a:lnTo>
                      <a:pt x="2376" y="365"/>
                    </a:lnTo>
                    <a:lnTo>
                      <a:pt x="2364" y="351"/>
                    </a:lnTo>
                    <a:lnTo>
                      <a:pt x="2352" y="337"/>
                    </a:lnTo>
                    <a:lnTo>
                      <a:pt x="2336" y="325"/>
                    </a:lnTo>
                    <a:lnTo>
                      <a:pt x="2316" y="315"/>
                    </a:lnTo>
                    <a:lnTo>
                      <a:pt x="2296" y="307"/>
                    </a:lnTo>
                    <a:lnTo>
                      <a:pt x="2296" y="307"/>
                    </a:lnTo>
                    <a:lnTo>
                      <a:pt x="2272" y="301"/>
                    </a:lnTo>
                    <a:lnTo>
                      <a:pt x="2244" y="297"/>
                    </a:lnTo>
                    <a:lnTo>
                      <a:pt x="2214" y="293"/>
                    </a:lnTo>
                    <a:lnTo>
                      <a:pt x="2182" y="293"/>
                    </a:lnTo>
                    <a:lnTo>
                      <a:pt x="2148" y="293"/>
                    </a:lnTo>
                    <a:lnTo>
                      <a:pt x="2112" y="295"/>
                    </a:lnTo>
                    <a:lnTo>
                      <a:pt x="2072" y="301"/>
                    </a:lnTo>
                    <a:lnTo>
                      <a:pt x="2032" y="307"/>
                    </a:lnTo>
                    <a:lnTo>
                      <a:pt x="2032" y="307"/>
                    </a:lnTo>
                    <a:lnTo>
                      <a:pt x="1986" y="317"/>
                    </a:lnTo>
                    <a:lnTo>
                      <a:pt x="1940" y="327"/>
                    </a:lnTo>
                    <a:lnTo>
                      <a:pt x="1892" y="341"/>
                    </a:lnTo>
                    <a:lnTo>
                      <a:pt x="1842" y="355"/>
                    </a:lnTo>
                    <a:lnTo>
                      <a:pt x="1790" y="373"/>
                    </a:lnTo>
                    <a:lnTo>
                      <a:pt x="1736" y="391"/>
                    </a:lnTo>
                    <a:lnTo>
                      <a:pt x="1680" y="413"/>
                    </a:lnTo>
                    <a:lnTo>
                      <a:pt x="1624" y="435"/>
                    </a:lnTo>
                    <a:lnTo>
                      <a:pt x="1624" y="435"/>
                    </a:lnTo>
                    <a:lnTo>
                      <a:pt x="1564" y="461"/>
                    </a:lnTo>
                    <a:lnTo>
                      <a:pt x="1504" y="489"/>
                    </a:lnTo>
                    <a:lnTo>
                      <a:pt x="1442" y="517"/>
                    </a:lnTo>
                    <a:lnTo>
                      <a:pt x="1382" y="549"/>
                    </a:lnTo>
                    <a:lnTo>
                      <a:pt x="1320" y="581"/>
                    </a:lnTo>
                    <a:lnTo>
                      <a:pt x="1256" y="617"/>
                    </a:lnTo>
                    <a:lnTo>
                      <a:pt x="1194" y="653"/>
                    </a:lnTo>
                    <a:lnTo>
                      <a:pt x="1130" y="691"/>
                    </a:lnTo>
                    <a:lnTo>
                      <a:pt x="1130" y="691"/>
                    </a:lnTo>
                    <a:lnTo>
                      <a:pt x="1068" y="729"/>
                    </a:lnTo>
                    <a:lnTo>
                      <a:pt x="1008" y="769"/>
                    </a:lnTo>
                    <a:lnTo>
                      <a:pt x="950" y="809"/>
                    </a:lnTo>
                    <a:lnTo>
                      <a:pt x="894" y="849"/>
                    </a:lnTo>
                    <a:lnTo>
                      <a:pt x="840" y="889"/>
                    </a:lnTo>
                    <a:lnTo>
                      <a:pt x="788" y="929"/>
                    </a:lnTo>
                    <a:lnTo>
                      <a:pt x="738" y="969"/>
                    </a:lnTo>
                    <a:lnTo>
                      <a:pt x="690" y="1009"/>
                    </a:lnTo>
                    <a:lnTo>
                      <a:pt x="690" y="1009"/>
                    </a:lnTo>
                    <a:lnTo>
                      <a:pt x="648" y="1049"/>
                    </a:lnTo>
                    <a:lnTo>
                      <a:pt x="606" y="1087"/>
                    </a:lnTo>
                    <a:lnTo>
                      <a:pt x="568" y="1123"/>
                    </a:lnTo>
                    <a:lnTo>
                      <a:pt x="532" y="1161"/>
                    </a:lnTo>
                    <a:lnTo>
                      <a:pt x="500" y="1197"/>
                    </a:lnTo>
                    <a:lnTo>
                      <a:pt x="470" y="1234"/>
                    </a:lnTo>
                    <a:lnTo>
                      <a:pt x="442" y="1268"/>
                    </a:lnTo>
                    <a:lnTo>
                      <a:pt x="418" y="1302"/>
                    </a:lnTo>
                    <a:lnTo>
                      <a:pt x="418" y="1302"/>
                    </a:lnTo>
                    <a:lnTo>
                      <a:pt x="398" y="1332"/>
                    </a:lnTo>
                    <a:lnTo>
                      <a:pt x="380" y="1362"/>
                    </a:lnTo>
                    <a:lnTo>
                      <a:pt x="364" y="1392"/>
                    </a:lnTo>
                    <a:lnTo>
                      <a:pt x="352" y="1420"/>
                    </a:lnTo>
                    <a:lnTo>
                      <a:pt x="342" y="1446"/>
                    </a:lnTo>
                    <a:lnTo>
                      <a:pt x="336" y="1470"/>
                    </a:lnTo>
                    <a:lnTo>
                      <a:pt x="332" y="1494"/>
                    </a:lnTo>
                    <a:lnTo>
                      <a:pt x="330" y="1516"/>
                    </a:lnTo>
                    <a:lnTo>
                      <a:pt x="330" y="1516"/>
                    </a:lnTo>
                    <a:lnTo>
                      <a:pt x="332" y="1536"/>
                    </a:lnTo>
                    <a:lnTo>
                      <a:pt x="338" y="1554"/>
                    </a:lnTo>
                    <a:lnTo>
                      <a:pt x="344" y="1572"/>
                    </a:lnTo>
                    <a:lnTo>
                      <a:pt x="354" y="1588"/>
                    </a:lnTo>
                    <a:lnTo>
                      <a:pt x="366" y="1602"/>
                    </a:lnTo>
                    <a:lnTo>
                      <a:pt x="382" y="1614"/>
                    </a:lnTo>
                    <a:lnTo>
                      <a:pt x="398" y="1624"/>
                    </a:lnTo>
                    <a:lnTo>
                      <a:pt x="420" y="1634"/>
                    </a:lnTo>
                    <a:lnTo>
                      <a:pt x="420" y="1634"/>
                    </a:lnTo>
                    <a:lnTo>
                      <a:pt x="440" y="1640"/>
                    </a:lnTo>
                    <a:lnTo>
                      <a:pt x="464" y="1646"/>
                    </a:lnTo>
                    <a:lnTo>
                      <a:pt x="490" y="1650"/>
                    </a:lnTo>
                    <a:lnTo>
                      <a:pt x="516" y="1652"/>
                    </a:lnTo>
                    <a:lnTo>
                      <a:pt x="544" y="1652"/>
                    </a:lnTo>
                    <a:lnTo>
                      <a:pt x="574" y="1652"/>
                    </a:lnTo>
                    <a:lnTo>
                      <a:pt x="606" y="1650"/>
                    </a:lnTo>
                    <a:lnTo>
                      <a:pt x="638" y="1646"/>
                    </a:lnTo>
                    <a:lnTo>
                      <a:pt x="638" y="1646"/>
                    </a:lnTo>
                    <a:lnTo>
                      <a:pt x="704" y="1636"/>
                    </a:lnTo>
                    <a:lnTo>
                      <a:pt x="776" y="1620"/>
                    </a:lnTo>
                    <a:lnTo>
                      <a:pt x="850" y="1600"/>
                    </a:lnTo>
                    <a:lnTo>
                      <a:pt x="926" y="1576"/>
                    </a:lnTo>
                    <a:lnTo>
                      <a:pt x="926" y="1576"/>
                    </a:lnTo>
                    <a:lnTo>
                      <a:pt x="1004" y="1548"/>
                    </a:lnTo>
                    <a:lnTo>
                      <a:pt x="1084" y="1516"/>
                    </a:lnTo>
                    <a:lnTo>
                      <a:pt x="1166" y="1482"/>
                    </a:lnTo>
                    <a:lnTo>
                      <a:pt x="1248" y="1444"/>
                    </a:lnTo>
                    <a:lnTo>
                      <a:pt x="1248" y="1444"/>
                    </a:lnTo>
                    <a:lnTo>
                      <a:pt x="1332" y="1402"/>
                    </a:lnTo>
                    <a:lnTo>
                      <a:pt x="1416" y="1358"/>
                    </a:lnTo>
                    <a:lnTo>
                      <a:pt x="1502" y="1310"/>
                    </a:lnTo>
                    <a:lnTo>
                      <a:pt x="1588" y="1258"/>
                    </a:lnTo>
                    <a:lnTo>
                      <a:pt x="1588" y="1258"/>
                    </a:lnTo>
                    <a:lnTo>
                      <a:pt x="1672" y="1205"/>
                    </a:lnTo>
                    <a:lnTo>
                      <a:pt x="1752" y="1151"/>
                    </a:lnTo>
                    <a:lnTo>
                      <a:pt x="1830" y="1097"/>
                    </a:lnTo>
                    <a:lnTo>
                      <a:pt x="1902" y="1041"/>
                    </a:lnTo>
                    <a:lnTo>
                      <a:pt x="1902" y="1041"/>
                    </a:lnTo>
                    <a:lnTo>
                      <a:pt x="1972" y="987"/>
                    </a:lnTo>
                    <a:lnTo>
                      <a:pt x="2038" y="931"/>
                    </a:lnTo>
                    <a:lnTo>
                      <a:pt x="2100" y="875"/>
                    </a:lnTo>
                    <a:lnTo>
                      <a:pt x="2156" y="821"/>
                    </a:lnTo>
                    <a:lnTo>
                      <a:pt x="2156" y="821"/>
                    </a:lnTo>
                    <a:lnTo>
                      <a:pt x="2208" y="765"/>
                    </a:lnTo>
                    <a:lnTo>
                      <a:pt x="2256" y="711"/>
                    </a:lnTo>
                    <a:lnTo>
                      <a:pt x="2296" y="657"/>
                    </a:lnTo>
                    <a:lnTo>
                      <a:pt x="2332" y="607"/>
                    </a:lnTo>
                    <a:lnTo>
                      <a:pt x="2332" y="607"/>
                    </a:lnTo>
                    <a:lnTo>
                      <a:pt x="2346" y="581"/>
                    </a:lnTo>
                    <a:lnTo>
                      <a:pt x="2360" y="555"/>
                    </a:lnTo>
                    <a:lnTo>
                      <a:pt x="2370" y="531"/>
                    </a:lnTo>
                    <a:lnTo>
                      <a:pt x="2380" y="507"/>
                    </a:lnTo>
                    <a:lnTo>
                      <a:pt x="2386" y="483"/>
                    </a:lnTo>
                    <a:lnTo>
                      <a:pt x="2392" y="461"/>
                    </a:lnTo>
                    <a:lnTo>
                      <a:pt x="2394" y="441"/>
                    </a:lnTo>
                    <a:lnTo>
                      <a:pt x="2392" y="421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70" name="Freeform 21">
                <a:extLst>
                  <a:ext uri="{FF2B5EF4-FFF2-40B4-BE49-F238E27FC236}">
                    <a16:creationId xmlns:a16="http://schemas.microsoft.com/office/drawing/2014/main" id="{D1B74C19-9024-4C75-B7A4-D5EA547DAD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6 w 2628"/>
                  <a:gd name="T1" fmla="*/ 303 h 1792"/>
                  <a:gd name="T2" fmla="*/ 2600 w 2628"/>
                  <a:gd name="T3" fmla="*/ 389 h 1792"/>
                  <a:gd name="T4" fmla="*/ 2554 w 2628"/>
                  <a:gd name="T5" fmla="*/ 483 h 1792"/>
                  <a:gd name="T6" fmla="*/ 2510 w 2628"/>
                  <a:gd name="T7" fmla="*/ 547 h 1792"/>
                  <a:gd name="T8" fmla="*/ 2374 w 2628"/>
                  <a:gd name="T9" fmla="*/ 711 h 1792"/>
                  <a:gd name="T10" fmla="*/ 2238 w 2628"/>
                  <a:gd name="T11" fmla="*/ 845 h 1792"/>
                  <a:gd name="T12" fmla="*/ 1998 w 2628"/>
                  <a:gd name="T13" fmla="*/ 1045 h 1792"/>
                  <a:gd name="T14" fmla="*/ 1820 w 2628"/>
                  <a:gd name="T15" fmla="*/ 1173 h 1792"/>
                  <a:gd name="T16" fmla="*/ 1622 w 2628"/>
                  <a:gd name="T17" fmla="*/ 1302 h 1792"/>
                  <a:gd name="T18" fmla="*/ 1318 w 2628"/>
                  <a:gd name="T19" fmla="*/ 1474 h 1792"/>
                  <a:gd name="T20" fmla="*/ 1120 w 2628"/>
                  <a:gd name="T21" fmla="*/ 1570 h 1792"/>
                  <a:gd name="T22" fmla="*/ 830 w 2628"/>
                  <a:gd name="T23" fmla="*/ 1686 h 1792"/>
                  <a:gd name="T24" fmla="*/ 644 w 2628"/>
                  <a:gd name="T25" fmla="*/ 1742 h 1792"/>
                  <a:gd name="T26" fmla="*/ 474 w 2628"/>
                  <a:gd name="T27" fmla="*/ 1778 h 1792"/>
                  <a:gd name="T28" fmla="*/ 354 w 2628"/>
                  <a:gd name="T29" fmla="*/ 1792 h 1792"/>
                  <a:gd name="T30" fmla="*/ 248 w 2628"/>
                  <a:gd name="T31" fmla="*/ 1788 h 1792"/>
                  <a:gd name="T32" fmla="*/ 188 w 2628"/>
                  <a:gd name="T33" fmla="*/ 1776 h 1792"/>
                  <a:gd name="T34" fmla="*/ 114 w 2628"/>
                  <a:gd name="T35" fmla="*/ 1740 h 1792"/>
                  <a:gd name="T36" fmla="*/ 68 w 2628"/>
                  <a:gd name="T37" fmla="*/ 1688 h 1792"/>
                  <a:gd name="T38" fmla="*/ 54 w 2628"/>
                  <a:gd name="T39" fmla="*/ 1642 h 1792"/>
                  <a:gd name="T40" fmla="*/ 22 w 2628"/>
                  <a:gd name="T41" fmla="*/ 1526 h 1792"/>
                  <a:gd name="T42" fmla="*/ 2 w 2628"/>
                  <a:gd name="T43" fmla="*/ 1426 h 1792"/>
                  <a:gd name="T44" fmla="*/ 2 w 2628"/>
                  <a:gd name="T45" fmla="*/ 1350 h 1792"/>
                  <a:gd name="T46" fmla="*/ 24 w 2628"/>
                  <a:gd name="T47" fmla="*/ 1284 h 1792"/>
                  <a:gd name="T48" fmla="*/ 84 w 2628"/>
                  <a:gd name="T49" fmla="*/ 1195 h 1792"/>
                  <a:gd name="T50" fmla="*/ 198 w 2628"/>
                  <a:gd name="T51" fmla="*/ 1051 h 1792"/>
                  <a:gd name="T52" fmla="*/ 350 w 2628"/>
                  <a:gd name="T53" fmla="*/ 901 h 1792"/>
                  <a:gd name="T54" fmla="*/ 410 w 2628"/>
                  <a:gd name="T55" fmla="*/ 851 h 1792"/>
                  <a:gd name="T56" fmla="*/ 548 w 2628"/>
                  <a:gd name="T57" fmla="*/ 759 h 1792"/>
                  <a:gd name="T58" fmla="*/ 860 w 2628"/>
                  <a:gd name="T59" fmla="*/ 579 h 1792"/>
                  <a:gd name="T60" fmla="*/ 1022 w 2628"/>
                  <a:gd name="T61" fmla="*/ 477 h 1792"/>
                  <a:gd name="T62" fmla="*/ 1328 w 2628"/>
                  <a:gd name="T63" fmla="*/ 269 h 1792"/>
                  <a:gd name="T64" fmla="*/ 1476 w 2628"/>
                  <a:gd name="T65" fmla="*/ 181 h 1792"/>
                  <a:gd name="T66" fmla="*/ 1552 w 2628"/>
                  <a:gd name="T67" fmla="*/ 147 h 1792"/>
                  <a:gd name="T68" fmla="*/ 1782 w 2628"/>
                  <a:gd name="T69" fmla="*/ 73 h 1792"/>
                  <a:gd name="T70" fmla="*/ 2002 w 2628"/>
                  <a:gd name="T71" fmla="*/ 24 h 1792"/>
                  <a:gd name="T72" fmla="*/ 2152 w 2628"/>
                  <a:gd name="T73" fmla="*/ 0 h 1792"/>
                  <a:gd name="T74" fmla="*/ 2238 w 2628"/>
                  <a:gd name="T75" fmla="*/ 8 h 1792"/>
                  <a:gd name="T76" fmla="*/ 2352 w 2628"/>
                  <a:gd name="T77" fmla="*/ 40 h 1792"/>
                  <a:gd name="T78" fmla="*/ 2528 w 2628"/>
                  <a:gd name="T79" fmla="*/ 119 h 1792"/>
                  <a:gd name="T80" fmla="*/ 2572 w 2628"/>
                  <a:gd name="T81" fmla="*/ 147 h 1792"/>
                  <a:gd name="T82" fmla="*/ 2616 w 2628"/>
                  <a:gd name="T83" fmla="*/ 203 h 1792"/>
                  <a:gd name="T84" fmla="*/ 2628 w 2628"/>
                  <a:gd name="T85" fmla="*/ 277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71" name="Freeform 22">
                <a:extLst>
                  <a:ext uri="{FF2B5EF4-FFF2-40B4-BE49-F238E27FC236}">
                    <a16:creationId xmlns:a16="http://schemas.microsoft.com/office/drawing/2014/main" id="{9823B90E-6F7C-454C-932E-B76E5A92BE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1270"/>
                <a:ext cx="2064" cy="1359"/>
              </a:xfrm>
              <a:custGeom>
                <a:avLst/>
                <a:gdLst>
                  <a:gd name="T0" fmla="*/ 2062 w 2064"/>
                  <a:gd name="T1" fmla="*/ 128 h 1359"/>
                  <a:gd name="T2" fmla="*/ 2054 w 2064"/>
                  <a:gd name="T3" fmla="*/ 88 h 1359"/>
                  <a:gd name="T4" fmla="*/ 2034 w 2064"/>
                  <a:gd name="T5" fmla="*/ 58 h 1359"/>
                  <a:gd name="T6" fmla="*/ 2006 w 2064"/>
                  <a:gd name="T7" fmla="*/ 32 h 1359"/>
                  <a:gd name="T8" fmla="*/ 1966 w 2064"/>
                  <a:gd name="T9" fmla="*/ 14 h 1359"/>
                  <a:gd name="T10" fmla="*/ 1942 w 2064"/>
                  <a:gd name="T11" fmla="*/ 8 h 1359"/>
                  <a:gd name="T12" fmla="*/ 1884 w 2064"/>
                  <a:gd name="T13" fmla="*/ 0 h 1359"/>
                  <a:gd name="T14" fmla="*/ 1818 w 2064"/>
                  <a:gd name="T15" fmla="*/ 0 h 1359"/>
                  <a:gd name="T16" fmla="*/ 1742 w 2064"/>
                  <a:gd name="T17" fmla="*/ 8 h 1359"/>
                  <a:gd name="T18" fmla="*/ 1702 w 2064"/>
                  <a:gd name="T19" fmla="*/ 14 h 1359"/>
                  <a:gd name="T20" fmla="*/ 1610 w 2064"/>
                  <a:gd name="T21" fmla="*/ 34 h 1359"/>
                  <a:gd name="T22" fmla="*/ 1512 w 2064"/>
                  <a:gd name="T23" fmla="*/ 62 h 1359"/>
                  <a:gd name="T24" fmla="*/ 1406 w 2064"/>
                  <a:gd name="T25" fmla="*/ 98 h 1359"/>
                  <a:gd name="T26" fmla="*/ 1294 w 2064"/>
                  <a:gd name="T27" fmla="*/ 142 h 1359"/>
                  <a:gd name="T28" fmla="*/ 1234 w 2064"/>
                  <a:gd name="T29" fmla="*/ 168 h 1359"/>
                  <a:gd name="T30" fmla="*/ 1112 w 2064"/>
                  <a:gd name="T31" fmla="*/ 224 h 1359"/>
                  <a:gd name="T32" fmla="*/ 990 w 2064"/>
                  <a:gd name="T33" fmla="*/ 288 h 1359"/>
                  <a:gd name="T34" fmla="*/ 864 w 2064"/>
                  <a:gd name="T35" fmla="*/ 360 h 1359"/>
                  <a:gd name="T36" fmla="*/ 800 w 2064"/>
                  <a:gd name="T37" fmla="*/ 398 h 1359"/>
                  <a:gd name="T38" fmla="*/ 678 w 2064"/>
                  <a:gd name="T39" fmla="*/ 476 h 1359"/>
                  <a:gd name="T40" fmla="*/ 564 w 2064"/>
                  <a:gd name="T41" fmla="*/ 556 h 1359"/>
                  <a:gd name="T42" fmla="*/ 458 w 2064"/>
                  <a:gd name="T43" fmla="*/ 636 h 1359"/>
                  <a:gd name="T44" fmla="*/ 360 w 2064"/>
                  <a:gd name="T45" fmla="*/ 716 h 1359"/>
                  <a:gd name="T46" fmla="*/ 318 w 2064"/>
                  <a:gd name="T47" fmla="*/ 756 h 1359"/>
                  <a:gd name="T48" fmla="*/ 238 w 2064"/>
                  <a:gd name="T49" fmla="*/ 830 h 1359"/>
                  <a:gd name="T50" fmla="*/ 170 w 2064"/>
                  <a:gd name="T51" fmla="*/ 904 h 1359"/>
                  <a:gd name="T52" fmla="*/ 112 w 2064"/>
                  <a:gd name="T53" fmla="*/ 975 h 1359"/>
                  <a:gd name="T54" fmla="*/ 88 w 2064"/>
                  <a:gd name="T55" fmla="*/ 1009 h 1359"/>
                  <a:gd name="T56" fmla="*/ 50 w 2064"/>
                  <a:gd name="T57" fmla="*/ 1069 h 1359"/>
                  <a:gd name="T58" fmla="*/ 22 w 2064"/>
                  <a:gd name="T59" fmla="*/ 1127 h 1359"/>
                  <a:gd name="T60" fmla="*/ 6 w 2064"/>
                  <a:gd name="T61" fmla="*/ 1177 h 1359"/>
                  <a:gd name="T62" fmla="*/ 0 w 2064"/>
                  <a:gd name="T63" fmla="*/ 1223 h 1359"/>
                  <a:gd name="T64" fmla="*/ 2 w 2064"/>
                  <a:gd name="T65" fmla="*/ 1243 h 1359"/>
                  <a:gd name="T66" fmla="*/ 14 w 2064"/>
                  <a:gd name="T67" fmla="*/ 1279 h 1359"/>
                  <a:gd name="T68" fmla="*/ 36 w 2064"/>
                  <a:gd name="T69" fmla="*/ 1309 h 1359"/>
                  <a:gd name="T70" fmla="*/ 68 w 2064"/>
                  <a:gd name="T71" fmla="*/ 1331 h 1359"/>
                  <a:gd name="T72" fmla="*/ 90 w 2064"/>
                  <a:gd name="T73" fmla="*/ 1341 h 1359"/>
                  <a:gd name="T74" fmla="*/ 134 w 2064"/>
                  <a:gd name="T75" fmla="*/ 1353 h 1359"/>
                  <a:gd name="T76" fmla="*/ 186 w 2064"/>
                  <a:gd name="T77" fmla="*/ 1359 h 1359"/>
                  <a:gd name="T78" fmla="*/ 244 w 2064"/>
                  <a:gd name="T79" fmla="*/ 1359 h 1359"/>
                  <a:gd name="T80" fmla="*/ 308 w 2064"/>
                  <a:gd name="T81" fmla="*/ 1353 h 1359"/>
                  <a:gd name="T82" fmla="*/ 374 w 2064"/>
                  <a:gd name="T83" fmla="*/ 1343 h 1359"/>
                  <a:gd name="T84" fmla="*/ 520 w 2064"/>
                  <a:gd name="T85" fmla="*/ 1307 h 1359"/>
                  <a:gd name="T86" fmla="*/ 596 w 2064"/>
                  <a:gd name="T87" fmla="*/ 1283 h 1359"/>
                  <a:gd name="T88" fmla="*/ 754 w 2064"/>
                  <a:gd name="T89" fmla="*/ 1223 h 1359"/>
                  <a:gd name="T90" fmla="*/ 918 w 2064"/>
                  <a:gd name="T91" fmla="*/ 1151 h 1359"/>
                  <a:gd name="T92" fmla="*/ 1002 w 2064"/>
                  <a:gd name="T93" fmla="*/ 1109 h 1359"/>
                  <a:gd name="T94" fmla="*/ 1172 w 2064"/>
                  <a:gd name="T95" fmla="*/ 1017 h 1359"/>
                  <a:gd name="T96" fmla="*/ 1258 w 2064"/>
                  <a:gd name="T97" fmla="*/ 965 h 1359"/>
                  <a:gd name="T98" fmla="*/ 1422 w 2064"/>
                  <a:gd name="T99" fmla="*/ 858 h 1359"/>
                  <a:gd name="T100" fmla="*/ 1572 w 2064"/>
                  <a:gd name="T101" fmla="*/ 748 h 1359"/>
                  <a:gd name="T102" fmla="*/ 1642 w 2064"/>
                  <a:gd name="T103" fmla="*/ 694 h 1359"/>
                  <a:gd name="T104" fmla="*/ 1770 w 2064"/>
                  <a:gd name="T105" fmla="*/ 582 h 1359"/>
                  <a:gd name="T106" fmla="*/ 1826 w 2064"/>
                  <a:gd name="T107" fmla="*/ 528 h 1359"/>
                  <a:gd name="T108" fmla="*/ 1926 w 2064"/>
                  <a:gd name="T109" fmla="*/ 418 h 1359"/>
                  <a:gd name="T110" fmla="*/ 2002 w 2064"/>
                  <a:gd name="T111" fmla="*/ 314 h 1359"/>
                  <a:gd name="T112" fmla="*/ 2016 w 2064"/>
                  <a:gd name="T113" fmla="*/ 288 h 1359"/>
                  <a:gd name="T114" fmla="*/ 2040 w 2064"/>
                  <a:gd name="T115" fmla="*/ 238 h 1359"/>
                  <a:gd name="T116" fmla="*/ 2056 w 2064"/>
                  <a:gd name="T117" fmla="*/ 190 h 1359"/>
                  <a:gd name="T118" fmla="*/ 2064 w 2064"/>
                  <a:gd name="T119" fmla="*/ 148 h 1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64" h="1359">
                    <a:moveTo>
                      <a:pt x="2062" y="128"/>
                    </a:moveTo>
                    <a:lnTo>
                      <a:pt x="2062" y="128"/>
                    </a:lnTo>
                    <a:lnTo>
                      <a:pt x="2060" y="108"/>
                    </a:lnTo>
                    <a:lnTo>
                      <a:pt x="2054" y="88"/>
                    </a:lnTo>
                    <a:lnTo>
                      <a:pt x="2046" y="72"/>
                    </a:lnTo>
                    <a:lnTo>
                      <a:pt x="2034" y="58"/>
                    </a:lnTo>
                    <a:lnTo>
                      <a:pt x="2022" y="44"/>
                    </a:lnTo>
                    <a:lnTo>
                      <a:pt x="2006" y="32"/>
                    </a:lnTo>
                    <a:lnTo>
                      <a:pt x="1986" y="22"/>
                    </a:lnTo>
                    <a:lnTo>
                      <a:pt x="1966" y="14"/>
                    </a:lnTo>
                    <a:lnTo>
                      <a:pt x="1966" y="14"/>
                    </a:lnTo>
                    <a:lnTo>
                      <a:pt x="1942" y="8"/>
                    </a:lnTo>
                    <a:lnTo>
                      <a:pt x="1914" y="4"/>
                    </a:lnTo>
                    <a:lnTo>
                      <a:pt x="1884" y="0"/>
                    </a:lnTo>
                    <a:lnTo>
                      <a:pt x="1852" y="0"/>
                    </a:lnTo>
                    <a:lnTo>
                      <a:pt x="1818" y="0"/>
                    </a:lnTo>
                    <a:lnTo>
                      <a:pt x="1782" y="2"/>
                    </a:lnTo>
                    <a:lnTo>
                      <a:pt x="1742" y="8"/>
                    </a:lnTo>
                    <a:lnTo>
                      <a:pt x="1702" y="14"/>
                    </a:lnTo>
                    <a:lnTo>
                      <a:pt x="1702" y="14"/>
                    </a:lnTo>
                    <a:lnTo>
                      <a:pt x="1656" y="24"/>
                    </a:lnTo>
                    <a:lnTo>
                      <a:pt x="1610" y="34"/>
                    </a:lnTo>
                    <a:lnTo>
                      <a:pt x="1562" y="48"/>
                    </a:lnTo>
                    <a:lnTo>
                      <a:pt x="1512" y="62"/>
                    </a:lnTo>
                    <a:lnTo>
                      <a:pt x="1460" y="80"/>
                    </a:lnTo>
                    <a:lnTo>
                      <a:pt x="1406" y="98"/>
                    </a:lnTo>
                    <a:lnTo>
                      <a:pt x="1350" y="120"/>
                    </a:lnTo>
                    <a:lnTo>
                      <a:pt x="1294" y="142"/>
                    </a:lnTo>
                    <a:lnTo>
                      <a:pt x="1294" y="142"/>
                    </a:lnTo>
                    <a:lnTo>
                      <a:pt x="1234" y="168"/>
                    </a:lnTo>
                    <a:lnTo>
                      <a:pt x="1174" y="196"/>
                    </a:lnTo>
                    <a:lnTo>
                      <a:pt x="1112" y="224"/>
                    </a:lnTo>
                    <a:lnTo>
                      <a:pt x="1052" y="256"/>
                    </a:lnTo>
                    <a:lnTo>
                      <a:pt x="990" y="288"/>
                    </a:lnTo>
                    <a:lnTo>
                      <a:pt x="926" y="324"/>
                    </a:lnTo>
                    <a:lnTo>
                      <a:pt x="864" y="360"/>
                    </a:lnTo>
                    <a:lnTo>
                      <a:pt x="800" y="398"/>
                    </a:lnTo>
                    <a:lnTo>
                      <a:pt x="800" y="398"/>
                    </a:lnTo>
                    <a:lnTo>
                      <a:pt x="738" y="436"/>
                    </a:lnTo>
                    <a:lnTo>
                      <a:pt x="678" y="476"/>
                    </a:lnTo>
                    <a:lnTo>
                      <a:pt x="620" y="516"/>
                    </a:lnTo>
                    <a:lnTo>
                      <a:pt x="564" y="556"/>
                    </a:lnTo>
                    <a:lnTo>
                      <a:pt x="510" y="596"/>
                    </a:lnTo>
                    <a:lnTo>
                      <a:pt x="458" y="636"/>
                    </a:lnTo>
                    <a:lnTo>
                      <a:pt x="408" y="676"/>
                    </a:lnTo>
                    <a:lnTo>
                      <a:pt x="360" y="716"/>
                    </a:lnTo>
                    <a:lnTo>
                      <a:pt x="360" y="716"/>
                    </a:lnTo>
                    <a:lnTo>
                      <a:pt x="318" y="756"/>
                    </a:lnTo>
                    <a:lnTo>
                      <a:pt x="276" y="794"/>
                    </a:lnTo>
                    <a:lnTo>
                      <a:pt x="238" y="830"/>
                    </a:lnTo>
                    <a:lnTo>
                      <a:pt x="202" y="868"/>
                    </a:lnTo>
                    <a:lnTo>
                      <a:pt x="170" y="904"/>
                    </a:lnTo>
                    <a:lnTo>
                      <a:pt x="140" y="941"/>
                    </a:lnTo>
                    <a:lnTo>
                      <a:pt x="112" y="975"/>
                    </a:lnTo>
                    <a:lnTo>
                      <a:pt x="88" y="1009"/>
                    </a:lnTo>
                    <a:lnTo>
                      <a:pt x="88" y="1009"/>
                    </a:lnTo>
                    <a:lnTo>
                      <a:pt x="68" y="1039"/>
                    </a:lnTo>
                    <a:lnTo>
                      <a:pt x="50" y="1069"/>
                    </a:lnTo>
                    <a:lnTo>
                      <a:pt x="34" y="1099"/>
                    </a:lnTo>
                    <a:lnTo>
                      <a:pt x="22" y="1127"/>
                    </a:lnTo>
                    <a:lnTo>
                      <a:pt x="12" y="1153"/>
                    </a:lnTo>
                    <a:lnTo>
                      <a:pt x="6" y="1177"/>
                    </a:lnTo>
                    <a:lnTo>
                      <a:pt x="2" y="1201"/>
                    </a:lnTo>
                    <a:lnTo>
                      <a:pt x="0" y="1223"/>
                    </a:lnTo>
                    <a:lnTo>
                      <a:pt x="0" y="1223"/>
                    </a:lnTo>
                    <a:lnTo>
                      <a:pt x="2" y="1243"/>
                    </a:lnTo>
                    <a:lnTo>
                      <a:pt x="8" y="1261"/>
                    </a:lnTo>
                    <a:lnTo>
                      <a:pt x="14" y="1279"/>
                    </a:lnTo>
                    <a:lnTo>
                      <a:pt x="24" y="1295"/>
                    </a:lnTo>
                    <a:lnTo>
                      <a:pt x="36" y="1309"/>
                    </a:lnTo>
                    <a:lnTo>
                      <a:pt x="52" y="1321"/>
                    </a:lnTo>
                    <a:lnTo>
                      <a:pt x="68" y="1331"/>
                    </a:lnTo>
                    <a:lnTo>
                      <a:pt x="90" y="1341"/>
                    </a:lnTo>
                    <a:lnTo>
                      <a:pt x="90" y="1341"/>
                    </a:lnTo>
                    <a:lnTo>
                      <a:pt x="110" y="1347"/>
                    </a:lnTo>
                    <a:lnTo>
                      <a:pt x="134" y="1353"/>
                    </a:lnTo>
                    <a:lnTo>
                      <a:pt x="160" y="1357"/>
                    </a:lnTo>
                    <a:lnTo>
                      <a:pt x="186" y="1359"/>
                    </a:lnTo>
                    <a:lnTo>
                      <a:pt x="214" y="1359"/>
                    </a:lnTo>
                    <a:lnTo>
                      <a:pt x="244" y="1359"/>
                    </a:lnTo>
                    <a:lnTo>
                      <a:pt x="276" y="1357"/>
                    </a:lnTo>
                    <a:lnTo>
                      <a:pt x="308" y="1353"/>
                    </a:lnTo>
                    <a:lnTo>
                      <a:pt x="308" y="1353"/>
                    </a:lnTo>
                    <a:lnTo>
                      <a:pt x="374" y="1343"/>
                    </a:lnTo>
                    <a:lnTo>
                      <a:pt x="446" y="1327"/>
                    </a:lnTo>
                    <a:lnTo>
                      <a:pt x="520" y="1307"/>
                    </a:lnTo>
                    <a:lnTo>
                      <a:pt x="596" y="1283"/>
                    </a:lnTo>
                    <a:lnTo>
                      <a:pt x="596" y="1283"/>
                    </a:lnTo>
                    <a:lnTo>
                      <a:pt x="674" y="1255"/>
                    </a:lnTo>
                    <a:lnTo>
                      <a:pt x="754" y="1223"/>
                    </a:lnTo>
                    <a:lnTo>
                      <a:pt x="836" y="1189"/>
                    </a:lnTo>
                    <a:lnTo>
                      <a:pt x="918" y="1151"/>
                    </a:lnTo>
                    <a:lnTo>
                      <a:pt x="918" y="1151"/>
                    </a:lnTo>
                    <a:lnTo>
                      <a:pt x="1002" y="1109"/>
                    </a:lnTo>
                    <a:lnTo>
                      <a:pt x="1086" y="1065"/>
                    </a:lnTo>
                    <a:lnTo>
                      <a:pt x="1172" y="1017"/>
                    </a:lnTo>
                    <a:lnTo>
                      <a:pt x="1258" y="965"/>
                    </a:lnTo>
                    <a:lnTo>
                      <a:pt x="1258" y="965"/>
                    </a:lnTo>
                    <a:lnTo>
                      <a:pt x="1342" y="912"/>
                    </a:lnTo>
                    <a:lnTo>
                      <a:pt x="1422" y="858"/>
                    </a:lnTo>
                    <a:lnTo>
                      <a:pt x="1500" y="804"/>
                    </a:lnTo>
                    <a:lnTo>
                      <a:pt x="1572" y="748"/>
                    </a:lnTo>
                    <a:lnTo>
                      <a:pt x="1572" y="748"/>
                    </a:lnTo>
                    <a:lnTo>
                      <a:pt x="1642" y="694"/>
                    </a:lnTo>
                    <a:lnTo>
                      <a:pt x="1708" y="638"/>
                    </a:lnTo>
                    <a:lnTo>
                      <a:pt x="1770" y="582"/>
                    </a:lnTo>
                    <a:lnTo>
                      <a:pt x="1826" y="528"/>
                    </a:lnTo>
                    <a:lnTo>
                      <a:pt x="1826" y="528"/>
                    </a:lnTo>
                    <a:lnTo>
                      <a:pt x="1878" y="472"/>
                    </a:lnTo>
                    <a:lnTo>
                      <a:pt x="1926" y="418"/>
                    </a:lnTo>
                    <a:lnTo>
                      <a:pt x="1966" y="364"/>
                    </a:lnTo>
                    <a:lnTo>
                      <a:pt x="2002" y="314"/>
                    </a:lnTo>
                    <a:lnTo>
                      <a:pt x="2002" y="314"/>
                    </a:lnTo>
                    <a:lnTo>
                      <a:pt x="2016" y="288"/>
                    </a:lnTo>
                    <a:lnTo>
                      <a:pt x="2030" y="262"/>
                    </a:lnTo>
                    <a:lnTo>
                      <a:pt x="2040" y="238"/>
                    </a:lnTo>
                    <a:lnTo>
                      <a:pt x="2050" y="214"/>
                    </a:lnTo>
                    <a:lnTo>
                      <a:pt x="2056" y="190"/>
                    </a:lnTo>
                    <a:lnTo>
                      <a:pt x="2062" y="168"/>
                    </a:lnTo>
                    <a:lnTo>
                      <a:pt x="2064" y="148"/>
                    </a:lnTo>
                    <a:lnTo>
                      <a:pt x="2062" y="12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72" name="Freeform 23">
                <a:extLst>
                  <a:ext uri="{FF2B5EF4-FFF2-40B4-BE49-F238E27FC236}">
                    <a16:creationId xmlns:a16="http://schemas.microsoft.com/office/drawing/2014/main" id="{59968974-DBB5-4E83-9EAD-223C874B9D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7" y="471"/>
                <a:ext cx="2882" cy="2200"/>
              </a:xfrm>
              <a:custGeom>
                <a:avLst/>
                <a:gdLst>
                  <a:gd name="T0" fmla="*/ 2538 w 2882"/>
                  <a:gd name="T1" fmla="*/ 150 h 2200"/>
                  <a:gd name="T2" fmla="*/ 2516 w 2882"/>
                  <a:gd name="T3" fmla="*/ 120 h 2200"/>
                  <a:gd name="T4" fmla="*/ 2484 w 2882"/>
                  <a:gd name="T5" fmla="*/ 92 h 2200"/>
                  <a:gd name="T6" fmla="*/ 2442 w 2882"/>
                  <a:gd name="T7" fmla="*/ 64 h 2200"/>
                  <a:gd name="T8" fmla="*/ 2392 w 2882"/>
                  <a:gd name="T9" fmla="*/ 40 h 2200"/>
                  <a:gd name="T10" fmla="*/ 2344 w 2882"/>
                  <a:gd name="T11" fmla="*/ 24 h 2200"/>
                  <a:gd name="T12" fmla="*/ 2284 w 2882"/>
                  <a:gd name="T13" fmla="*/ 12 h 2200"/>
                  <a:gd name="T14" fmla="*/ 2208 w 2882"/>
                  <a:gd name="T15" fmla="*/ 2 h 2200"/>
                  <a:gd name="T16" fmla="*/ 2130 w 2882"/>
                  <a:gd name="T17" fmla="*/ 2 h 2200"/>
                  <a:gd name="T18" fmla="*/ 2050 w 2882"/>
                  <a:gd name="T19" fmla="*/ 6 h 2200"/>
                  <a:gd name="T20" fmla="*/ 1982 w 2882"/>
                  <a:gd name="T21" fmla="*/ 12 h 2200"/>
                  <a:gd name="T22" fmla="*/ 1900 w 2882"/>
                  <a:gd name="T23" fmla="*/ 26 h 2200"/>
                  <a:gd name="T24" fmla="*/ 1838 w 2882"/>
                  <a:gd name="T25" fmla="*/ 38 h 2200"/>
                  <a:gd name="T26" fmla="*/ 1776 w 2882"/>
                  <a:gd name="T27" fmla="*/ 52 h 2200"/>
                  <a:gd name="T28" fmla="*/ 1726 w 2882"/>
                  <a:gd name="T29" fmla="*/ 66 h 2200"/>
                  <a:gd name="T30" fmla="*/ 1672 w 2882"/>
                  <a:gd name="T31" fmla="*/ 82 h 2200"/>
                  <a:gd name="T32" fmla="*/ 1622 w 2882"/>
                  <a:gd name="T33" fmla="*/ 98 h 2200"/>
                  <a:gd name="T34" fmla="*/ 1572 w 2882"/>
                  <a:gd name="T35" fmla="*/ 114 h 2200"/>
                  <a:gd name="T36" fmla="*/ 1518 w 2882"/>
                  <a:gd name="T37" fmla="*/ 134 h 2200"/>
                  <a:gd name="T38" fmla="*/ 1444 w 2882"/>
                  <a:gd name="T39" fmla="*/ 162 h 2200"/>
                  <a:gd name="T40" fmla="*/ 1318 w 2882"/>
                  <a:gd name="T41" fmla="*/ 216 h 2200"/>
                  <a:gd name="T42" fmla="*/ 1214 w 2882"/>
                  <a:gd name="T43" fmla="*/ 266 h 2200"/>
                  <a:gd name="T44" fmla="*/ 1142 w 2882"/>
                  <a:gd name="T45" fmla="*/ 302 h 2200"/>
                  <a:gd name="T46" fmla="*/ 1074 w 2882"/>
                  <a:gd name="T47" fmla="*/ 338 h 2200"/>
                  <a:gd name="T48" fmla="*/ 1024 w 2882"/>
                  <a:gd name="T49" fmla="*/ 368 h 2200"/>
                  <a:gd name="T50" fmla="*/ 968 w 2882"/>
                  <a:gd name="T51" fmla="*/ 400 h 2200"/>
                  <a:gd name="T52" fmla="*/ 916 w 2882"/>
                  <a:gd name="T53" fmla="*/ 432 h 2200"/>
                  <a:gd name="T54" fmla="*/ 858 w 2882"/>
                  <a:gd name="T55" fmla="*/ 468 h 2200"/>
                  <a:gd name="T56" fmla="*/ 804 w 2882"/>
                  <a:gd name="T57" fmla="*/ 504 h 2200"/>
                  <a:gd name="T58" fmla="*/ 740 w 2882"/>
                  <a:gd name="T59" fmla="*/ 550 h 2200"/>
                  <a:gd name="T60" fmla="*/ 664 w 2882"/>
                  <a:gd name="T61" fmla="*/ 607 h 2200"/>
                  <a:gd name="T62" fmla="*/ 576 w 2882"/>
                  <a:gd name="T63" fmla="*/ 675 h 2200"/>
                  <a:gd name="T64" fmla="*/ 490 w 2882"/>
                  <a:gd name="T65" fmla="*/ 747 h 2200"/>
                  <a:gd name="T66" fmla="*/ 398 w 2882"/>
                  <a:gd name="T67" fmla="*/ 831 h 2200"/>
                  <a:gd name="T68" fmla="*/ 322 w 2882"/>
                  <a:gd name="T69" fmla="*/ 907 h 2200"/>
                  <a:gd name="T70" fmla="*/ 258 w 2882"/>
                  <a:gd name="T71" fmla="*/ 979 h 2200"/>
                  <a:gd name="T72" fmla="*/ 194 w 2882"/>
                  <a:gd name="T73" fmla="*/ 1059 h 2200"/>
                  <a:gd name="T74" fmla="*/ 146 w 2882"/>
                  <a:gd name="T75" fmla="*/ 1127 h 2200"/>
                  <a:gd name="T76" fmla="*/ 104 w 2882"/>
                  <a:gd name="T77" fmla="*/ 1193 h 2200"/>
                  <a:gd name="T78" fmla="*/ 64 w 2882"/>
                  <a:gd name="T79" fmla="*/ 1267 h 2200"/>
                  <a:gd name="T80" fmla="*/ 26 w 2882"/>
                  <a:gd name="T81" fmla="*/ 1357 h 2200"/>
                  <a:gd name="T82" fmla="*/ 8 w 2882"/>
                  <a:gd name="T83" fmla="*/ 1429 h 2200"/>
                  <a:gd name="T84" fmla="*/ 0 w 2882"/>
                  <a:gd name="T85" fmla="*/ 1521 h 2200"/>
                  <a:gd name="T86" fmla="*/ 12 w 2882"/>
                  <a:gd name="T87" fmla="*/ 1593 h 2200"/>
                  <a:gd name="T88" fmla="*/ 338 w 2882"/>
                  <a:gd name="T89" fmla="*/ 2178 h 2200"/>
                  <a:gd name="T90" fmla="*/ 330 w 2882"/>
                  <a:gd name="T91" fmla="*/ 2112 h 2200"/>
                  <a:gd name="T92" fmla="*/ 346 w 2882"/>
                  <a:gd name="T93" fmla="*/ 2026 h 2200"/>
                  <a:gd name="T94" fmla="*/ 392 w 2882"/>
                  <a:gd name="T95" fmla="*/ 1926 h 2200"/>
                  <a:gd name="T96" fmla="*/ 456 w 2882"/>
                  <a:gd name="T97" fmla="*/ 1828 h 2200"/>
                  <a:gd name="T98" fmla="*/ 542 w 2882"/>
                  <a:gd name="T99" fmla="*/ 1721 h 2200"/>
                  <a:gd name="T100" fmla="*/ 652 w 2882"/>
                  <a:gd name="T101" fmla="*/ 1605 h 2200"/>
                  <a:gd name="T102" fmla="*/ 744 w 2882"/>
                  <a:gd name="T103" fmla="*/ 1519 h 2200"/>
                  <a:gd name="T104" fmla="*/ 1006 w 2882"/>
                  <a:gd name="T105" fmla="*/ 1307 h 2200"/>
                  <a:gd name="T106" fmla="*/ 1324 w 2882"/>
                  <a:gd name="T107" fmla="*/ 1093 h 2200"/>
                  <a:gd name="T108" fmla="*/ 1750 w 2882"/>
                  <a:gd name="T109" fmla="*/ 859 h 2200"/>
                  <a:gd name="T110" fmla="*/ 1990 w 2882"/>
                  <a:gd name="T111" fmla="*/ 753 h 2200"/>
                  <a:gd name="T112" fmla="*/ 2172 w 2882"/>
                  <a:gd name="T113" fmla="*/ 687 h 2200"/>
                  <a:gd name="T114" fmla="*/ 2292 w 2882"/>
                  <a:gd name="T115" fmla="*/ 651 h 2200"/>
                  <a:gd name="T116" fmla="*/ 2448 w 2882"/>
                  <a:gd name="T117" fmla="*/ 615 h 2200"/>
                  <a:gd name="T118" fmla="*/ 2584 w 2882"/>
                  <a:gd name="T119" fmla="*/ 597 h 2200"/>
                  <a:gd name="T120" fmla="*/ 2692 w 2882"/>
                  <a:gd name="T121" fmla="*/ 599 h 2200"/>
                  <a:gd name="T122" fmla="*/ 2770 w 2882"/>
                  <a:gd name="T123" fmla="*/ 613 h 2200"/>
                  <a:gd name="T124" fmla="*/ 2828 w 2882"/>
                  <a:gd name="T125" fmla="*/ 635 h 2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882" h="2200">
                    <a:moveTo>
                      <a:pt x="2846" y="649"/>
                    </a:moveTo>
                    <a:lnTo>
                      <a:pt x="2846" y="649"/>
                    </a:lnTo>
                    <a:lnTo>
                      <a:pt x="2846" y="649"/>
                    </a:lnTo>
                    <a:lnTo>
                      <a:pt x="2846" y="649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70" y="669"/>
                    </a:lnTo>
                    <a:lnTo>
                      <a:pt x="2870" y="669"/>
                    </a:lnTo>
                    <a:lnTo>
                      <a:pt x="2870" y="671"/>
                    </a:lnTo>
                    <a:lnTo>
                      <a:pt x="2870" y="671"/>
                    </a:lnTo>
                    <a:lnTo>
                      <a:pt x="2876" y="677"/>
                    </a:lnTo>
                    <a:lnTo>
                      <a:pt x="2876" y="677"/>
                    </a:lnTo>
                    <a:lnTo>
                      <a:pt x="2876" y="679"/>
                    </a:lnTo>
                    <a:lnTo>
                      <a:pt x="2876" y="679"/>
                    </a:lnTo>
                    <a:lnTo>
                      <a:pt x="2882" y="687"/>
                    </a:lnTo>
                    <a:lnTo>
                      <a:pt x="2540" y="154"/>
                    </a:lnTo>
                    <a:lnTo>
                      <a:pt x="2540" y="154"/>
                    </a:lnTo>
                    <a:lnTo>
                      <a:pt x="2538" y="150"/>
                    </a:lnTo>
                    <a:lnTo>
                      <a:pt x="2538" y="150"/>
                    </a:lnTo>
                    <a:lnTo>
                      <a:pt x="2536" y="148"/>
                    </a:lnTo>
                    <a:lnTo>
                      <a:pt x="2536" y="148"/>
                    </a:lnTo>
                    <a:lnTo>
                      <a:pt x="2534" y="144"/>
                    </a:lnTo>
                    <a:lnTo>
                      <a:pt x="2534" y="144"/>
                    </a:lnTo>
                    <a:lnTo>
                      <a:pt x="2534" y="142"/>
                    </a:lnTo>
                    <a:lnTo>
                      <a:pt x="2534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28" y="136"/>
                    </a:lnTo>
                    <a:lnTo>
                      <a:pt x="2528" y="136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0"/>
                    </a:lnTo>
                    <a:lnTo>
                      <a:pt x="2524" y="130"/>
                    </a:lnTo>
                    <a:lnTo>
                      <a:pt x="2520" y="126"/>
                    </a:lnTo>
                    <a:lnTo>
                      <a:pt x="2520" y="126"/>
                    </a:lnTo>
                    <a:lnTo>
                      <a:pt x="2516" y="122"/>
                    </a:lnTo>
                    <a:lnTo>
                      <a:pt x="2516" y="122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0" y="116"/>
                    </a:lnTo>
                    <a:lnTo>
                      <a:pt x="2510" y="116"/>
                    </a:lnTo>
                    <a:lnTo>
                      <a:pt x="2506" y="112"/>
                    </a:lnTo>
                    <a:lnTo>
                      <a:pt x="2506" y="112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0" y="106"/>
                    </a:lnTo>
                    <a:lnTo>
                      <a:pt x="2500" y="106"/>
                    </a:lnTo>
                    <a:lnTo>
                      <a:pt x="2496" y="102"/>
                    </a:lnTo>
                    <a:lnTo>
                      <a:pt x="2496" y="102"/>
                    </a:lnTo>
                    <a:lnTo>
                      <a:pt x="2496" y="100"/>
                    </a:lnTo>
                    <a:lnTo>
                      <a:pt x="2496" y="100"/>
                    </a:lnTo>
                    <a:lnTo>
                      <a:pt x="2490" y="96"/>
                    </a:lnTo>
                    <a:lnTo>
                      <a:pt x="2490" y="96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4" y="92"/>
                    </a:lnTo>
                    <a:lnTo>
                      <a:pt x="2484" y="92"/>
                    </a:lnTo>
                    <a:lnTo>
                      <a:pt x="2480" y="88"/>
                    </a:lnTo>
                    <a:lnTo>
                      <a:pt x="2480" y="88"/>
                    </a:lnTo>
                    <a:lnTo>
                      <a:pt x="2474" y="84"/>
                    </a:lnTo>
                    <a:lnTo>
                      <a:pt x="2474" y="84"/>
                    </a:lnTo>
                    <a:lnTo>
                      <a:pt x="2472" y="82"/>
                    </a:lnTo>
                    <a:lnTo>
                      <a:pt x="2472" y="82"/>
                    </a:lnTo>
                    <a:lnTo>
                      <a:pt x="2468" y="80"/>
                    </a:lnTo>
                    <a:lnTo>
                      <a:pt x="2468" y="80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0" y="74"/>
                    </a:lnTo>
                    <a:lnTo>
                      <a:pt x="2460" y="74"/>
                    </a:lnTo>
                    <a:lnTo>
                      <a:pt x="2456" y="72"/>
                    </a:lnTo>
                    <a:lnTo>
                      <a:pt x="2456" y="72"/>
                    </a:lnTo>
                    <a:lnTo>
                      <a:pt x="2450" y="68"/>
                    </a:lnTo>
                    <a:lnTo>
                      <a:pt x="2450" y="68"/>
                    </a:lnTo>
                    <a:lnTo>
                      <a:pt x="2448" y="68"/>
                    </a:lnTo>
                    <a:lnTo>
                      <a:pt x="2448" y="68"/>
                    </a:lnTo>
                    <a:lnTo>
                      <a:pt x="2448" y="66"/>
                    </a:lnTo>
                    <a:lnTo>
                      <a:pt x="2448" y="66"/>
                    </a:lnTo>
                    <a:lnTo>
                      <a:pt x="2442" y="64"/>
                    </a:lnTo>
                    <a:lnTo>
                      <a:pt x="2442" y="64"/>
                    </a:lnTo>
                    <a:lnTo>
                      <a:pt x="2436" y="60"/>
                    </a:lnTo>
                    <a:lnTo>
                      <a:pt x="2436" y="60"/>
                    </a:lnTo>
                    <a:lnTo>
                      <a:pt x="2434" y="58"/>
                    </a:lnTo>
                    <a:lnTo>
                      <a:pt x="2434" y="58"/>
                    </a:lnTo>
                    <a:lnTo>
                      <a:pt x="2428" y="56"/>
                    </a:lnTo>
                    <a:lnTo>
                      <a:pt x="2428" y="56"/>
                    </a:lnTo>
                    <a:lnTo>
                      <a:pt x="2422" y="52"/>
                    </a:lnTo>
                    <a:lnTo>
                      <a:pt x="2422" y="52"/>
                    </a:lnTo>
                    <a:lnTo>
                      <a:pt x="2420" y="52"/>
                    </a:lnTo>
                    <a:lnTo>
                      <a:pt x="2420" y="52"/>
                    </a:lnTo>
                    <a:lnTo>
                      <a:pt x="2414" y="50"/>
                    </a:lnTo>
                    <a:lnTo>
                      <a:pt x="2414" y="50"/>
                    </a:lnTo>
                    <a:lnTo>
                      <a:pt x="2408" y="46"/>
                    </a:lnTo>
                    <a:lnTo>
                      <a:pt x="2408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398" y="42"/>
                    </a:lnTo>
                    <a:lnTo>
                      <a:pt x="2398" y="42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0" y="40"/>
                    </a:lnTo>
                    <a:lnTo>
                      <a:pt x="2390" y="40"/>
                    </a:lnTo>
                    <a:lnTo>
                      <a:pt x="2382" y="36"/>
                    </a:lnTo>
                    <a:lnTo>
                      <a:pt x="2382" y="36"/>
                    </a:lnTo>
                    <a:lnTo>
                      <a:pt x="2378" y="34"/>
                    </a:lnTo>
                    <a:lnTo>
                      <a:pt x="2378" y="34"/>
                    </a:lnTo>
                    <a:lnTo>
                      <a:pt x="2376" y="34"/>
                    </a:lnTo>
                    <a:lnTo>
                      <a:pt x="2376" y="34"/>
                    </a:lnTo>
                    <a:lnTo>
                      <a:pt x="2374" y="34"/>
                    </a:lnTo>
                    <a:lnTo>
                      <a:pt x="2374" y="34"/>
                    </a:lnTo>
                    <a:lnTo>
                      <a:pt x="2364" y="30"/>
                    </a:lnTo>
                    <a:lnTo>
                      <a:pt x="2364" y="30"/>
                    </a:lnTo>
                    <a:lnTo>
                      <a:pt x="2362" y="30"/>
                    </a:lnTo>
                    <a:lnTo>
                      <a:pt x="2362" y="30"/>
                    </a:lnTo>
                    <a:lnTo>
                      <a:pt x="2358" y="28"/>
                    </a:lnTo>
                    <a:lnTo>
                      <a:pt x="2358" y="28"/>
                    </a:lnTo>
                    <a:lnTo>
                      <a:pt x="2356" y="28"/>
                    </a:lnTo>
                    <a:lnTo>
                      <a:pt x="2356" y="28"/>
                    </a:lnTo>
                    <a:lnTo>
                      <a:pt x="2346" y="24"/>
                    </a:lnTo>
                    <a:lnTo>
                      <a:pt x="2346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2" y="24"/>
                    </a:lnTo>
                    <a:lnTo>
                      <a:pt x="2342" y="24"/>
                    </a:lnTo>
                    <a:lnTo>
                      <a:pt x="2336" y="22"/>
                    </a:lnTo>
                    <a:lnTo>
                      <a:pt x="2336" y="22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4" y="18"/>
                    </a:lnTo>
                    <a:lnTo>
                      <a:pt x="2324" y="18"/>
                    </a:lnTo>
                    <a:lnTo>
                      <a:pt x="2316" y="18"/>
                    </a:lnTo>
                    <a:lnTo>
                      <a:pt x="2316" y="18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296" y="14"/>
                    </a:lnTo>
                    <a:lnTo>
                      <a:pt x="2296" y="14"/>
                    </a:lnTo>
                    <a:lnTo>
                      <a:pt x="2288" y="12"/>
                    </a:lnTo>
                    <a:lnTo>
                      <a:pt x="2288" y="12"/>
                    </a:lnTo>
                    <a:lnTo>
                      <a:pt x="2286" y="12"/>
                    </a:lnTo>
                    <a:lnTo>
                      <a:pt x="2286" y="12"/>
                    </a:lnTo>
                    <a:lnTo>
                      <a:pt x="2284" y="12"/>
                    </a:lnTo>
                    <a:lnTo>
                      <a:pt x="2284" y="12"/>
                    </a:lnTo>
                    <a:lnTo>
                      <a:pt x="2272" y="10"/>
                    </a:lnTo>
                    <a:lnTo>
                      <a:pt x="2272" y="10"/>
                    </a:lnTo>
                    <a:lnTo>
                      <a:pt x="2268" y="8"/>
                    </a:lnTo>
                    <a:lnTo>
                      <a:pt x="2268" y="8"/>
                    </a:lnTo>
                    <a:lnTo>
                      <a:pt x="2264" y="8"/>
                    </a:lnTo>
                    <a:lnTo>
                      <a:pt x="2264" y="8"/>
                    </a:lnTo>
                    <a:lnTo>
                      <a:pt x="2260" y="8"/>
                    </a:lnTo>
                    <a:lnTo>
                      <a:pt x="2260" y="8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2" y="6"/>
                    </a:lnTo>
                    <a:lnTo>
                      <a:pt x="2242" y="6"/>
                    </a:lnTo>
                    <a:lnTo>
                      <a:pt x="2236" y="4"/>
                    </a:lnTo>
                    <a:lnTo>
                      <a:pt x="2236" y="4"/>
                    </a:lnTo>
                    <a:lnTo>
                      <a:pt x="2228" y="4"/>
                    </a:lnTo>
                    <a:lnTo>
                      <a:pt x="2228" y="4"/>
                    </a:lnTo>
                    <a:lnTo>
                      <a:pt x="2224" y="4"/>
                    </a:lnTo>
                    <a:lnTo>
                      <a:pt x="2224" y="4"/>
                    </a:lnTo>
                    <a:lnTo>
                      <a:pt x="2222" y="4"/>
                    </a:lnTo>
                    <a:lnTo>
                      <a:pt x="2222" y="4"/>
                    </a:lnTo>
                    <a:lnTo>
                      <a:pt x="2208" y="2"/>
                    </a:lnTo>
                    <a:lnTo>
                      <a:pt x="2208" y="2"/>
                    </a:lnTo>
                    <a:lnTo>
                      <a:pt x="2206" y="2"/>
                    </a:lnTo>
                    <a:lnTo>
                      <a:pt x="2206" y="2"/>
                    </a:lnTo>
                    <a:lnTo>
                      <a:pt x="2200" y="2"/>
                    </a:lnTo>
                    <a:lnTo>
                      <a:pt x="2200" y="2"/>
                    </a:lnTo>
                    <a:lnTo>
                      <a:pt x="2196" y="2"/>
                    </a:lnTo>
                    <a:lnTo>
                      <a:pt x="2196" y="2"/>
                    </a:lnTo>
                    <a:lnTo>
                      <a:pt x="2182" y="2"/>
                    </a:lnTo>
                    <a:lnTo>
                      <a:pt x="2182" y="2"/>
                    </a:lnTo>
                    <a:lnTo>
                      <a:pt x="2178" y="2"/>
                    </a:lnTo>
                    <a:lnTo>
                      <a:pt x="2178" y="2"/>
                    </a:lnTo>
                    <a:lnTo>
                      <a:pt x="2168" y="2"/>
                    </a:lnTo>
                    <a:lnTo>
                      <a:pt x="2168" y="2"/>
                    </a:lnTo>
                    <a:lnTo>
                      <a:pt x="2162" y="2"/>
                    </a:lnTo>
                    <a:lnTo>
                      <a:pt x="2162" y="2"/>
                    </a:lnTo>
                    <a:lnTo>
                      <a:pt x="2156" y="0"/>
                    </a:lnTo>
                    <a:lnTo>
                      <a:pt x="2156" y="0"/>
                    </a:lnTo>
                    <a:lnTo>
                      <a:pt x="2152" y="0"/>
                    </a:lnTo>
                    <a:lnTo>
                      <a:pt x="2152" y="0"/>
                    </a:lnTo>
                    <a:lnTo>
                      <a:pt x="2138" y="0"/>
                    </a:lnTo>
                    <a:lnTo>
                      <a:pt x="2138" y="0"/>
                    </a:lnTo>
                    <a:lnTo>
                      <a:pt x="2136" y="2"/>
                    </a:lnTo>
                    <a:lnTo>
                      <a:pt x="2136" y="2"/>
                    </a:lnTo>
                    <a:lnTo>
                      <a:pt x="2130" y="2"/>
                    </a:lnTo>
                    <a:lnTo>
                      <a:pt x="2130" y="2"/>
                    </a:lnTo>
                    <a:lnTo>
                      <a:pt x="2122" y="2"/>
                    </a:lnTo>
                    <a:lnTo>
                      <a:pt x="2122" y="2"/>
                    </a:lnTo>
                    <a:lnTo>
                      <a:pt x="2114" y="2"/>
                    </a:lnTo>
                    <a:lnTo>
                      <a:pt x="2114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094" y="2"/>
                    </a:lnTo>
                    <a:lnTo>
                      <a:pt x="2094" y="2"/>
                    </a:lnTo>
                    <a:lnTo>
                      <a:pt x="2088" y="2"/>
                    </a:lnTo>
                    <a:lnTo>
                      <a:pt x="2088" y="2"/>
                    </a:lnTo>
                    <a:lnTo>
                      <a:pt x="2084" y="2"/>
                    </a:lnTo>
                    <a:lnTo>
                      <a:pt x="2084" y="2"/>
                    </a:lnTo>
                    <a:lnTo>
                      <a:pt x="2080" y="4"/>
                    </a:lnTo>
                    <a:lnTo>
                      <a:pt x="2080" y="4"/>
                    </a:lnTo>
                    <a:lnTo>
                      <a:pt x="2064" y="4"/>
                    </a:lnTo>
                    <a:lnTo>
                      <a:pt x="2064" y="4"/>
                    </a:lnTo>
                    <a:lnTo>
                      <a:pt x="2062" y="4"/>
                    </a:lnTo>
                    <a:lnTo>
                      <a:pt x="2062" y="4"/>
                    </a:lnTo>
                    <a:lnTo>
                      <a:pt x="2058" y="4"/>
                    </a:lnTo>
                    <a:lnTo>
                      <a:pt x="2058" y="4"/>
                    </a:lnTo>
                    <a:lnTo>
                      <a:pt x="2050" y="6"/>
                    </a:lnTo>
                    <a:lnTo>
                      <a:pt x="2050" y="6"/>
                    </a:lnTo>
                    <a:lnTo>
                      <a:pt x="2038" y="6"/>
                    </a:lnTo>
                    <a:lnTo>
                      <a:pt x="2038" y="6"/>
                    </a:lnTo>
                    <a:lnTo>
                      <a:pt x="2036" y="6"/>
                    </a:lnTo>
                    <a:lnTo>
                      <a:pt x="2036" y="6"/>
                    </a:lnTo>
                    <a:lnTo>
                      <a:pt x="2034" y="6"/>
                    </a:lnTo>
                    <a:lnTo>
                      <a:pt x="2034" y="6"/>
                    </a:lnTo>
                    <a:lnTo>
                      <a:pt x="2024" y="8"/>
                    </a:lnTo>
                    <a:lnTo>
                      <a:pt x="2024" y="8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08" y="10"/>
                    </a:lnTo>
                    <a:lnTo>
                      <a:pt x="2008" y="10"/>
                    </a:lnTo>
                    <a:lnTo>
                      <a:pt x="1996" y="10"/>
                    </a:lnTo>
                    <a:lnTo>
                      <a:pt x="1996" y="10"/>
                    </a:lnTo>
                    <a:lnTo>
                      <a:pt x="1986" y="12"/>
                    </a:lnTo>
                    <a:lnTo>
                      <a:pt x="1986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2" y="12"/>
                    </a:lnTo>
                    <a:lnTo>
                      <a:pt x="1982" y="12"/>
                    </a:lnTo>
                    <a:lnTo>
                      <a:pt x="1974" y="14"/>
                    </a:lnTo>
                    <a:lnTo>
                      <a:pt x="1974" y="14"/>
                    </a:lnTo>
                    <a:lnTo>
                      <a:pt x="1964" y="16"/>
                    </a:lnTo>
                    <a:lnTo>
                      <a:pt x="1964" y="16"/>
                    </a:lnTo>
                    <a:lnTo>
                      <a:pt x="1956" y="16"/>
                    </a:lnTo>
                    <a:lnTo>
                      <a:pt x="1956" y="16"/>
                    </a:lnTo>
                    <a:lnTo>
                      <a:pt x="1954" y="16"/>
                    </a:lnTo>
                    <a:lnTo>
                      <a:pt x="1954" y="16"/>
                    </a:lnTo>
                    <a:lnTo>
                      <a:pt x="1952" y="16"/>
                    </a:lnTo>
                    <a:lnTo>
                      <a:pt x="1952" y="16"/>
                    </a:lnTo>
                    <a:lnTo>
                      <a:pt x="1942" y="18"/>
                    </a:lnTo>
                    <a:lnTo>
                      <a:pt x="1942" y="18"/>
                    </a:lnTo>
                    <a:lnTo>
                      <a:pt x="1930" y="20"/>
                    </a:lnTo>
                    <a:lnTo>
                      <a:pt x="1930" y="20"/>
                    </a:lnTo>
                    <a:lnTo>
                      <a:pt x="1928" y="20"/>
                    </a:lnTo>
                    <a:lnTo>
                      <a:pt x="1928" y="20"/>
                    </a:lnTo>
                    <a:lnTo>
                      <a:pt x="1926" y="22"/>
                    </a:lnTo>
                    <a:lnTo>
                      <a:pt x="1926" y="22"/>
                    </a:lnTo>
                    <a:lnTo>
                      <a:pt x="1920" y="22"/>
                    </a:lnTo>
                    <a:lnTo>
                      <a:pt x="1920" y="22"/>
                    </a:lnTo>
                    <a:lnTo>
                      <a:pt x="1908" y="24"/>
                    </a:lnTo>
                    <a:lnTo>
                      <a:pt x="1908" y="24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896" y="26"/>
                    </a:lnTo>
                    <a:lnTo>
                      <a:pt x="1896" y="26"/>
                    </a:lnTo>
                    <a:lnTo>
                      <a:pt x="1892" y="28"/>
                    </a:lnTo>
                    <a:lnTo>
                      <a:pt x="1892" y="28"/>
                    </a:lnTo>
                    <a:lnTo>
                      <a:pt x="1884" y="28"/>
                    </a:lnTo>
                    <a:lnTo>
                      <a:pt x="1884" y="28"/>
                    </a:lnTo>
                    <a:lnTo>
                      <a:pt x="1876" y="30"/>
                    </a:lnTo>
                    <a:lnTo>
                      <a:pt x="1876" y="30"/>
                    </a:lnTo>
                    <a:lnTo>
                      <a:pt x="1870" y="32"/>
                    </a:lnTo>
                    <a:lnTo>
                      <a:pt x="1870" y="32"/>
                    </a:lnTo>
                    <a:lnTo>
                      <a:pt x="1868" y="32"/>
                    </a:lnTo>
                    <a:lnTo>
                      <a:pt x="1868" y="32"/>
                    </a:lnTo>
                    <a:lnTo>
                      <a:pt x="1862" y="34"/>
                    </a:lnTo>
                    <a:lnTo>
                      <a:pt x="1862" y="34"/>
                    </a:lnTo>
                    <a:lnTo>
                      <a:pt x="1854" y="34"/>
                    </a:lnTo>
                    <a:lnTo>
                      <a:pt x="1854" y="34"/>
                    </a:lnTo>
                    <a:lnTo>
                      <a:pt x="1846" y="36"/>
                    </a:lnTo>
                    <a:lnTo>
                      <a:pt x="1846" y="36"/>
                    </a:lnTo>
                    <a:lnTo>
                      <a:pt x="1842" y="38"/>
                    </a:lnTo>
                    <a:lnTo>
                      <a:pt x="1842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0" y="40"/>
                    </a:lnTo>
                    <a:lnTo>
                      <a:pt x="1830" y="40"/>
                    </a:lnTo>
                    <a:lnTo>
                      <a:pt x="1822" y="42"/>
                    </a:lnTo>
                    <a:lnTo>
                      <a:pt x="1822" y="42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08" y="46"/>
                    </a:lnTo>
                    <a:lnTo>
                      <a:pt x="1808" y="46"/>
                    </a:lnTo>
                    <a:lnTo>
                      <a:pt x="1806" y="46"/>
                    </a:lnTo>
                    <a:lnTo>
                      <a:pt x="1806" y="46"/>
                    </a:lnTo>
                    <a:lnTo>
                      <a:pt x="1800" y="46"/>
                    </a:lnTo>
                    <a:lnTo>
                      <a:pt x="1800" y="46"/>
                    </a:lnTo>
                    <a:lnTo>
                      <a:pt x="1792" y="48"/>
                    </a:lnTo>
                    <a:lnTo>
                      <a:pt x="1792" y="48"/>
                    </a:lnTo>
                    <a:lnTo>
                      <a:pt x="1786" y="50"/>
                    </a:lnTo>
                    <a:lnTo>
                      <a:pt x="1786" y="50"/>
                    </a:lnTo>
                    <a:lnTo>
                      <a:pt x="1782" y="52"/>
                    </a:lnTo>
                    <a:lnTo>
                      <a:pt x="1782" y="52"/>
                    </a:lnTo>
                    <a:lnTo>
                      <a:pt x="1776" y="52"/>
                    </a:lnTo>
                    <a:lnTo>
                      <a:pt x="1776" y="52"/>
                    </a:lnTo>
                    <a:lnTo>
                      <a:pt x="1774" y="54"/>
                    </a:lnTo>
                    <a:lnTo>
                      <a:pt x="1774" y="54"/>
                    </a:lnTo>
                    <a:lnTo>
                      <a:pt x="1768" y="54"/>
                    </a:lnTo>
                    <a:lnTo>
                      <a:pt x="1768" y="54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56" y="58"/>
                    </a:lnTo>
                    <a:lnTo>
                      <a:pt x="1756" y="58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46" y="60"/>
                    </a:lnTo>
                    <a:lnTo>
                      <a:pt x="1746" y="60"/>
                    </a:lnTo>
                    <a:lnTo>
                      <a:pt x="1744" y="60"/>
                    </a:lnTo>
                    <a:lnTo>
                      <a:pt x="1744" y="60"/>
                    </a:lnTo>
                    <a:lnTo>
                      <a:pt x="1738" y="62"/>
                    </a:lnTo>
                    <a:lnTo>
                      <a:pt x="1738" y="62"/>
                    </a:lnTo>
                    <a:lnTo>
                      <a:pt x="1732" y="64"/>
                    </a:lnTo>
                    <a:lnTo>
                      <a:pt x="1732" y="64"/>
                    </a:lnTo>
                    <a:lnTo>
                      <a:pt x="1726" y="66"/>
                    </a:lnTo>
                    <a:lnTo>
                      <a:pt x="1726" y="66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08" y="72"/>
                    </a:lnTo>
                    <a:lnTo>
                      <a:pt x="1708" y="72"/>
                    </a:lnTo>
                    <a:lnTo>
                      <a:pt x="1702" y="72"/>
                    </a:lnTo>
                    <a:lnTo>
                      <a:pt x="1702" y="72"/>
                    </a:lnTo>
                    <a:lnTo>
                      <a:pt x="1696" y="74"/>
                    </a:lnTo>
                    <a:lnTo>
                      <a:pt x="1696" y="74"/>
                    </a:lnTo>
                    <a:lnTo>
                      <a:pt x="1690" y="76"/>
                    </a:lnTo>
                    <a:lnTo>
                      <a:pt x="1690" y="76"/>
                    </a:lnTo>
                    <a:lnTo>
                      <a:pt x="1688" y="76"/>
                    </a:lnTo>
                    <a:lnTo>
                      <a:pt x="1688" y="76"/>
                    </a:lnTo>
                    <a:lnTo>
                      <a:pt x="1682" y="78"/>
                    </a:lnTo>
                    <a:lnTo>
                      <a:pt x="1682" y="78"/>
                    </a:lnTo>
                    <a:lnTo>
                      <a:pt x="1678" y="80"/>
                    </a:lnTo>
                    <a:lnTo>
                      <a:pt x="1672" y="82"/>
                    </a:lnTo>
                    <a:lnTo>
                      <a:pt x="1672" y="82"/>
                    </a:lnTo>
                    <a:lnTo>
                      <a:pt x="1668" y="84"/>
                    </a:lnTo>
                    <a:lnTo>
                      <a:pt x="1668" y="84"/>
                    </a:lnTo>
                    <a:lnTo>
                      <a:pt x="1662" y="84"/>
                    </a:lnTo>
                    <a:lnTo>
                      <a:pt x="1662" y="84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2" y="88"/>
                    </a:lnTo>
                    <a:lnTo>
                      <a:pt x="1652" y="88"/>
                    </a:lnTo>
                    <a:lnTo>
                      <a:pt x="1650" y="88"/>
                    </a:lnTo>
                    <a:lnTo>
                      <a:pt x="1650" y="88"/>
                    </a:lnTo>
                    <a:lnTo>
                      <a:pt x="1646" y="90"/>
                    </a:lnTo>
                    <a:lnTo>
                      <a:pt x="1646" y="90"/>
                    </a:lnTo>
                    <a:lnTo>
                      <a:pt x="1640" y="92"/>
                    </a:lnTo>
                    <a:lnTo>
                      <a:pt x="1640" y="92"/>
                    </a:lnTo>
                    <a:lnTo>
                      <a:pt x="1634" y="94"/>
                    </a:lnTo>
                    <a:lnTo>
                      <a:pt x="1634" y="94"/>
                    </a:lnTo>
                    <a:lnTo>
                      <a:pt x="1628" y="96"/>
                    </a:lnTo>
                    <a:lnTo>
                      <a:pt x="1628" y="96"/>
                    </a:lnTo>
                    <a:lnTo>
                      <a:pt x="1624" y="96"/>
                    </a:lnTo>
                    <a:lnTo>
                      <a:pt x="1624" y="96"/>
                    </a:lnTo>
                    <a:lnTo>
                      <a:pt x="1622" y="98"/>
                    </a:lnTo>
                    <a:lnTo>
                      <a:pt x="1622" y="98"/>
                    </a:lnTo>
                    <a:lnTo>
                      <a:pt x="1620" y="98"/>
                    </a:lnTo>
                    <a:lnTo>
                      <a:pt x="1620" y="98"/>
                    </a:lnTo>
                    <a:lnTo>
                      <a:pt x="1618" y="98"/>
                    </a:lnTo>
                    <a:lnTo>
                      <a:pt x="1618" y="98"/>
                    </a:lnTo>
                    <a:lnTo>
                      <a:pt x="1612" y="100"/>
                    </a:lnTo>
                    <a:lnTo>
                      <a:pt x="1612" y="100"/>
                    </a:lnTo>
                    <a:lnTo>
                      <a:pt x="1606" y="102"/>
                    </a:lnTo>
                    <a:lnTo>
                      <a:pt x="1606" y="102"/>
                    </a:lnTo>
                    <a:lnTo>
                      <a:pt x="1600" y="104"/>
                    </a:lnTo>
                    <a:lnTo>
                      <a:pt x="1600" y="104"/>
                    </a:lnTo>
                    <a:lnTo>
                      <a:pt x="1596" y="106"/>
                    </a:lnTo>
                    <a:lnTo>
                      <a:pt x="1596" y="106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88" y="108"/>
                    </a:lnTo>
                    <a:lnTo>
                      <a:pt x="1588" y="108"/>
                    </a:lnTo>
                    <a:lnTo>
                      <a:pt x="1584" y="110"/>
                    </a:lnTo>
                    <a:lnTo>
                      <a:pt x="1584" y="110"/>
                    </a:lnTo>
                    <a:lnTo>
                      <a:pt x="1578" y="112"/>
                    </a:lnTo>
                    <a:lnTo>
                      <a:pt x="1578" y="112"/>
                    </a:lnTo>
                    <a:lnTo>
                      <a:pt x="1572" y="114"/>
                    </a:lnTo>
                    <a:lnTo>
                      <a:pt x="1572" y="114"/>
                    </a:lnTo>
                    <a:lnTo>
                      <a:pt x="1566" y="116"/>
                    </a:lnTo>
                    <a:lnTo>
                      <a:pt x="1566" y="116"/>
                    </a:lnTo>
                    <a:lnTo>
                      <a:pt x="1560" y="118"/>
                    </a:lnTo>
                    <a:lnTo>
                      <a:pt x="1560" y="118"/>
                    </a:lnTo>
                    <a:lnTo>
                      <a:pt x="1556" y="120"/>
                    </a:lnTo>
                    <a:lnTo>
                      <a:pt x="1556" y="120"/>
                    </a:lnTo>
                    <a:lnTo>
                      <a:pt x="1554" y="120"/>
                    </a:lnTo>
                    <a:lnTo>
                      <a:pt x="1554" y="120"/>
                    </a:lnTo>
                    <a:lnTo>
                      <a:pt x="1552" y="120"/>
                    </a:lnTo>
                    <a:lnTo>
                      <a:pt x="1552" y="120"/>
                    </a:lnTo>
                    <a:lnTo>
                      <a:pt x="1546" y="124"/>
                    </a:lnTo>
                    <a:lnTo>
                      <a:pt x="1546" y="124"/>
                    </a:lnTo>
                    <a:lnTo>
                      <a:pt x="1538" y="126"/>
                    </a:lnTo>
                    <a:lnTo>
                      <a:pt x="1538" y="126"/>
                    </a:lnTo>
                    <a:lnTo>
                      <a:pt x="1532" y="128"/>
                    </a:lnTo>
                    <a:lnTo>
                      <a:pt x="1532" y="128"/>
                    </a:lnTo>
                    <a:lnTo>
                      <a:pt x="1524" y="132"/>
                    </a:lnTo>
                    <a:lnTo>
                      <a:pt x="1524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18" y="134"/>
                    </a:lnTo>
                    <a:lnTo>
                      <a:pt x="1518" y="134"/>
                    </a:lnTo>
                    <a:lnTo>
                      <a:pt x="1510" y="136"/>
                    </a:lnTo>
                    <a:lnTo>
                      <a:pt x="1510" y="136"/>
                    </a:lnTo>
                    <a:lnTo>
                      <a:pt x="1502" y="140"/>
                    </a:lnTo>
                    <a:lnTo>
                      <a:pt x="1502" y="140"/>
                    </a:lnTo>
                    <a:lnTo>
                      <a:pt x="1496" y="142"/>
                    </a:lnTo>
                    <a:lnTo>
                      <a:pt x="1496" y="142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2" y="148"/>
                    </a:lnTo>
                    <a:lnTo>
                      <a:pt x="1482" y="148"/>
                    </a:lnTo>
                    <a:lnTo>
                      <a:pt x="1474" y="150"/>
                    </a:lnTo>
                    <a:lnTo>
                      <a:pt x="1474" y="150"/>
                    </a:lnTo>
                    <a:lnTo>
                      <a:pt x="1466" y="154"/>
                    </a:lnTo>
                    <a:lnTo>
                      <a:pt x="1466" y="154"/>
                    </a:lnTo>
                    <a:lnTo>
                      <a:pt x="1456" y="158"/>
                    </a:lnTo>
                    <a:lnTo>
                      <a:pt x="1456" y="158"/>
                    </a:lnTo>
                    <a:lnTo>
                      <a:pt x="1444" y="162"/>
                    </a:lnTo>
                    <a:lnTo>
                      <a:pt x="1444" y="162"/>
                    </a:lnTo>
                    <a:lnTo>
                      <a:pt x="1434" y="166"/>
                    </a:lnTo>
                    <a:lnTo>
                      <a:pt x="1434" y="166"/>
                    </a:lnTo>
                    <a:lnTo>
                      <a:pt x="1422" y="170"/>
                    </a:lnTo>
                    <a:lnTo>
                      <a:pt x="1422" y="170"/>
                    </a:lnTo>
                    <a:lnTo>
                      <a:pt x="1420" y="172"/>
                    </a:lnTo>
                    <a:lnTo>
                      <a:pt x="1420" y="172"/>
                    </a:lnTo>
                    <a:lnTo>
                      <a:pt x="1418" y="174"/>
                    </a:lnTo>
                    <a:lnTo>
                      <a:pt x="1418" y="174"/>
                    </a:lnTo>
                    <a:lnTo>
                      <a:pt x="1398" y="180"/>
                    </a:lnTo>
                    <a:lnTo>
                      <a:pt x="1398" y="180"/>
                    </a:lnTo>
                    <a:lnTo>
                      <a:pt x="1374" y="192"/>
                    </a:lnTo>
                    <a:lnTo>
                      <a:pt x="1374" y="192"/>
                    </a:lnTo>
                    <a:lnTo>
                      <a:pt x="1352" y="200"/>
                    </a:lnTo>
                    <a:lnTo>
                      <a:pt x="1352" y="200"/>
                    </a:lnTo>
                    <a:lnTo>
                      <a:pt x="1348" y="202"/>
                    </a:lnTo>
                    <a:lnTo>
                      <a:pt x="1348" y="202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2" y="214"/>
                    </a:lnTo>
                    <a:lnTo>
                      <a:pt x="1322" y="214"/>
                    </a:lnTo>
                    <a:lnTo>
                      <a:pt x="1318" y="216"/>
                    </a:lnTo>
                    <a:lnTo>
                      <a:pt x="1318" y="216"/>
                    </a:lnTo>
                    <a:lnTo>
                      <a:pt x="1316" y="218"/>
                    </a:lnTo>
                    <a:lnTo>
                      <a:pt x="1316" y="218"/>
                    </a:lnTo>
                    <a:lnTo>
                      <a:pt x="1312" y="218"/>
                    </a:lnTo>
                    <a:lnTo>
                      <a:pt x="1312" y="218"/>
                    </a:lnTo>
                    <a:lnTo>
                      <a:pt x="1300" y="224"/>
                    </a:lnTo>
                    <a:lnTo>
                      <a:pt x="1300" y="224"/>
                    </a:lnTo>
                    <a:lnTo>
                      <a:pt x="1288" y="230"/>
                    </a:lnTo>
                    <a:lnTo>
                      <a:pt x="1288" y="230"/>
                    </a:lnTo>
                    <a:lnTo>
                      <a:pt x="1282" y="232"/>
                    </a:lnTo>
                    <a:lnTo>
                      <a:pt x="1282" y="232"/>
                    </a:lnTo>
                    <a:lnTo>
                      <a:pt x="1278" y="234"/>
                    </a:lnTo>
                    <a:lnTo>
                      <a:pt x="1278" y="234"/>
                    </a:lnTo>
                    <a:lnTo>
                      <a:pt x="1276" y="236"/>
                    </a:lnTo>
                    <a:lnTo>
                      <a:pt x="1276" y="236"/>
                    </a:lnTo>
                    <a:lnTo>
                      <a:pt x="1264" y="242"/>
                    </a:lnTo>
                    <a:lnTo>
                      <a:pt x="1264" y="242"/>
                    </a:lnTo>
                    <a:lnTo>
                      <a:pt x="1250" y="248"/>
                    </a:lnTo>
                    <a:lnTo>
                      <a:pt x="1250" y="248"/>
                    </a:lnTo>
                    <a:lnTo>
                      <a:pt x="1238" y="254"/>
                    </a:lnTo>
                    <a:lnTo>
                      <a:pt x="1238" y="254"/>
                    </a:lnTo>
                    <a:lnTo>
                      <a:pt x="1226" y="260"/>
                    </a:lnTo>
                    <a:lnTo>
                      <a:pt x="1226" y="260"/>
                    </a:lnTo>
                    <a:lnTo>
                      <a:pt x="1214" y="266"/>
                    </a:lnTo>
                    <a:lnTo>
                      <a:pt x="1214" y="266"/>
                    </a:lnTo>
                    <a:lnTo>
                      <a:pt x="1210" y="268"/>
                    </a:lnTo>
                    <a:lnTo>
                      <a:pt x="1210" y="268"/>
                    </a:lnTo>
                    <a:lnTo>
                      <a:pt x="1206" y="270"/>
                    </a:lnTo>
                    <a:lnTo>
                      <a:pt x="1206" y="270"/>
                    </a:lnTo>
                    <a:lnTo>
                      <a:pt x="1204" y="270"/>
                    </a:lnTo>
                    <a:lnTo>
                      <a:pt x="1204" y="270"/>
                    </a:lnTo>
                    <a:lnTo>
                      <a:pt x="1196" y="274"/>
                    </a:lnTo>
                    <a:lnTo>
                      <a:pt x="1196" y="274"/>
                    </a:lnTo>
                    <a:lnTo>
                      <a:pt x="1186" y="280"/>
                    </a:lnTo>
                    <a:lnTo>
                      <a:pt x="1186" y="280"/>
                    </a:lnTo>
                    <a:lnTo>
                      <a:pt x="1176" y="284"/>
                    </a:lnTo>
                    <a:lnTo>
                      <a:pt x="1176" y="284"/>
                    </a:lnTo>
                    <a:lnTo>
                      <a:pt x="1170" y="288"/>
                    </a:lnTo>
                    <a:lnTo>
                      <a:pt x="1170" y="288"/>
                    </a:lnTo>
                    <a:lnTo>
                      <a:pt x="1166" y="290"/>
                    </a:lnTo>
                    <a:lnTo>
                      <a:pt x="1166" y="290"/>
                    </a:lnTo>
                    <a:lnTo>
                      <a:pt x="1160" y="294"/>
                    </a:lnTo>
                    <a:lnTo>
                      <a:pt x="1160" y="294"/>
                    </a:lnTo>
                    <a:lnTo>
                      <a:pt x="1154" y="296"/>
                    </a:lnTo>
                    <a:lnTo>
                      <a:pt x="1154" y="296"/>
                    </a:lnTo>
                    <a:lnTo>
                      <a:pt x="1148" y="300"/>
                    </a:lnTo>
                    <a:lnTo>
                      <a:pt x="1148" y="300"/>
                    </a:lnTo>
                    <a:lnTo>
                      <a:pt x="1142" y="302"/>
                    </a:lnTo>
                    <a:lnTo>
                      <a:pt x="1142" y="302"/>
                    </a:lnTo>
                    <a:lnTo>
                      <a:pt x="1140" y="304"/>
                    </a:lnTo>
                    <a:lnTo>
                      <a:pt x="1140" y="304"/>
                    </a:lnTo>
                    <a:lnTo>
                      <a:pt x="1136" y="306"/>
                    </a:lnTo>
                    <a:lnTo>
                      <a:pt x="1136" y="306"/>
                    </a:lnTo>
                    <a:lnTo>
                      <a:pt x="1132" y="308"/>
                    </a:lnTo>
                    <a:lnTo>
                      <a:pt x="1132" y="308"/>
                    </a:lnTo>
                    <a:lnTo>
                      <a:pt x="1126" y="312"/>
                    </a:lnTo>
                    <a:lnTo>
                      <a:pt x="1126" y="312"/>
                    </a:lnTo>
                    <a:lnTo>
                      <a:pt x="1120" y="314"/>
                    </a:lnTo>
                    <a:lnTo>
                      <a:pt x="1120" y="314"/>
                    </a:lnTo>
                    <a:lnTo>
                      <a:pt x="1114" y="318"/>
                    </a:lnTo>
                    <a:lnTo>
                      <a:pt x="1114" y="318"/>
                    </a:lnTo>
                    <a:lnTo>
                      <a:pt x="1108" y="320"/>
                    </a:lnTo>
                    <a:lnTo>
                      <a:pt x="1108" y="320"/>
                    </a:lnTo>
                    <a:lnTo>
                      <a:pt x="1102" y="324"/>
                    </a:lnTo>
                    <a:lnTo>
                      <a:pt x="1098" y="326"/>
                    </a:lnTo>
                    <a:lnTo>
                      <a:pt x="1098" y="326"/>
                    </a:lnTo>
                    <a:lnTo>
                      <a:pt x="1092" y="330"/>
                    </a:lnTo>
                    <a:lnTo>
                      <a:pt x="1092" y="330"/>
                    </a:lnTo>
                    <a:lnTo>
                      <a:pt x="1086" y="332"/>
                    </a:lnTo>
                    <a:lnTo>
                      <a:pt x="1086" y="332"/>
                    </a:lnTo>
                    <a:lnTo>
                      <a:pt x="1080" y="336"/>
                    </a:lnTo>
                    <a:lnTo>
                      <a:pt x="1074" y="338"/>
                    </a:lnTo>
                    <a:lnTo>
                      <a:pt x="1074" y="338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6" y="344"/>
                    </a:lnTo>
                    <a:lnTo>
                      <a:pt x="1066" y="344"/>
                    </a:lnTo>
                    <a:lnTo>
                      <a:pt x="1064" y="346"/>
                    </a:lnTo>
                    <a:lnTo>
                      <a:pt x="1064" y="346"/>
                    </a:lnTo>
                    <a:lnTo>
                      <a:pt x="1058" y="348"/>
                    </a:lnTo>
                    <a:lnTo>
                      <a:pt x="1058" y="348"/>
                    </a:lnTo>
                    <a:lnTo>
                      <a:pt x="1054" y="350"/>
                    </a:lnTo>
                    <a:lnTo>
                      <a:pt x="1054" y="350"/>
                    </a:lnTo>
                    <a:lnTo>
                      <a:pt x="1048" y="354"/>
                    </a:lnTo>
                    <a:lnTo>
                      <a:pt x="1048" y="354"/>
                    </a:lnTo>
                    <a:lnTo>
                      <a:pt x="1042" y="356"/>
                    </a:lnTo>
                    <a:lnTo>
                      <a:pt x="1042" y="356"/>
                    </a:lnTo>
                    <a:lnTo>
                      <a:pt x="1038" y="360"/>
                    </a:lnTo>
                    <a:lnTo>
                      <a:pt x="1038" y="360"/>
                    </a:lnTo>
                    <a:lnTo>
                      <a:pt x="1034" y="362"/>
                    </a:lnTo>
                    <a:lnTo>
                      <a:pt x="1034" y="362"/>
                    </a:lnTo>
                    <a:lnTo>
                      <a:pt x="1028" y="364"/>
                    </a:lnTo>
                    <a:lnTo>
                      <a:pt x="1028" y="364"/>
                    </a:lnTo>
                    <a:lnTo>
                      <a:pt x="1024" y="368"/>
                    </a:lnTo>
                    <a:lnTo>
                      <a:pt x="1024" y="368"/>
                    </a:lnTo>
                    <a:lnTo>
                      <a:pt x="1020" y="370"/>
                    </a:lnTo>
                    <a:lnTo>
                      <a:pt x="1014" y="372"/>
                    </a:lnTo>
                    <a:lnTo>
                      <a:pt x="1014" y="372"/>
                    </a:lnTo>
                    <a:lnTo>
                      <a:pt x="1010" y="376"/>
                    </a:lnTo>
                    <a:lnTo>
                      <a:pt x="1006" y="378"/>
                    </a:lnTo>
                    <a:lnTo>
                      <a:pt x="1006" y="378"/>
                    </a:lnTo>
                    <a:lnTo>
                      <a:pt x="1000" y="382"/>
                    </a:lnTo>
                    <a:lnTo>
                      <a:pt x="1000" y="382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0" y="386"/>
                    </a:lnTo>
                    <a:lnTo>
                      <a:pt x="990" y="386"/>
                    </a:lnTo>
                    <a:lnTo>
                      <a:pt x="986" y="390"/>
                    </a:lnTo>
                    <a:lnTo>
                      <a:pt x="986" y="390"/>
                    </a:lnTo>
                    <a:lnTo>
                      <a:pt x="982" y="392"/>
                    </a:lnTo>
                    <a:lnTo>
                      <a:pt x="976" y="396"/>
                    </a:lnTo>
                    <a:lnTo>
                      <a:pt x="976" y="396"/>
                    </a:lnTo>
                    <a:lnTo>
                      <a:pt x="972" y="398"/>
                    </a:lnTo>
                    <a:lnTo>
                      <a:pt x="972" y="398"/>
                    </a:lnTo>
                    <a:lnTo>
                      <a:pt x="968" y="400"/>
                    </a:lnTo>
                    <a:lnTo>
                      <a:pt x="968" y="400"/>
                    </a:lnTo>
                    <a:lnTo>
                      <a:pt x="962" y="404"/>
                    </a:lnTo>
                    <a:lnTo>
                      <a:pt x="962" y="404"/>
                    </a:lnTo>
                    <a:lnTo>
                      <a:pt x="958" y="406"/>
                    </a:lnTo>
                    <a:lnTo>
                      <a:pt x="958" y="406"/>
                    </a:lnTo>
                    <a:lnTo>
                      <a:pt x="954" y="410"/>
                    </a:lnTo>
                    <a:lnTo>
                      <a:pt x="948" y="412"/>
                    </a:lnTo>
                    <a:lnTo>
                      <a:pt x="948" y="412"/>
                    </a:lnTo>
                    <a:lnTo>
                      <a:pt x="944" y="414"/>
                    </a:lnTo>
                    <a:lnTo>
                      <a:pt x="944" y="414"/>
                    </a:lnTo>
                    <a:lnTo>
                      <a:pt x="938" y="418"/>
                    </a:lnTo>
                    <a:lnTo>
                      <a:pt x="938" y="418"/>
                    </a:lnTo>
                    <a:lnTo>
                      <a:pt x="934" y="420"/>
                    </a:lnTo>
                    <a:lnTo>
                      <a:pt x="934" y="420"/>
                    </a:lnTo>
                    <a:lnTo>
                      <a:pt x="930" y="424"/>
                    </a:lnTo>
                    <a:lnTo>
                      <a:pt x="930" y="424"/>
                    </a:lnTo>
                    <a:lnTo>
                      <a:pt x="928" y="424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4" y="426"/>
                    </a:lnTo>
                    <a:lnTo>
                      <a:pt x="924" y="426"/>
                    </a:lnTo>
                    <a:lnTo>
                      <a:pt x="920" y="430"/>
                    </a:lnTo>
                    <a:lnTo>
                      <a:pt x="916" y="432"/>
                    </a:lnTo>
                    <a:lnTo>
                      <a:pt x="916" y="432"/>
                    </a:lnTo>
                    <a:lnTo>
                      <a:pt x="912" y="434"/>
                    </a:lnTo>
                    <a:lnTo>
                      <a:pt x="912" y="434"/>
                    </a:lnTo>
                    <a:lnTo>
                      <a:pt x="908" y="436"/>
                    </a:lnTo>
                    <a:lnTo>
                      <a:pt x="908" y="436"/>
                    </a:lnTo>
                    <a:lnTo>
                      <a:pt x="904" y="440"/>
                    </a:lnTo>
                    <a:lnTo>
                      <a:pt x="904" y="440"/>
                    </a:lnTo>
                    <a:lnTo>
                      <a:pt x="898" y="444"/>
                    </a:lnTo>
                    <a:lnTo>
                      <a:pt x="898" y="444"/>
                    </a:lnTo>
                    <a:lnTo>
                      <a:pt x="892" y="446"/>
                    </a:lnTo>
                    <a:lnTo>
                      <a:pt x="892" y="446"/>
                    </a:lnTo>
                    <a:lnTo>
                      <a:pt x="888" y="450"/>
                    </a:lnTo>
                    <a:lnTo>
                      <a:pt x="888" y="450"/>
                    </a:lnTo>
                    <a:lnTo>
                      <a:pt x="882" y="454"/>
                    </a:lnTo>
                    <a:lnTo>
                      <a:pt x="882" y="454"/>
                    </a:lnTo>
                    <a:lnTo>
                      <a:pt x="878" y="456"/>
                    </a:lnTo>
                    <a:lnTo>
                      <a:pt x="872" y="460"/>
                    </a:lnTo>
                    <a:lnTo>
                      <a:pt x="872" y="460"/>
                    </a:lnTo>
                    <a:lnTo>
                      <a:pt x="866" y="464"/>
                    </a:lnTo>
                    <a:lnTo>
                      <a:pt x="866" y="464"/>
                    </a:lnTo>
                    <a:lnTo>
                      <a:pt x="862" y="466"/>
                    </a:lnTo>
                    <a:lnTo>
                      <a:pt x="862" y="466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6" y="470"/>
                    </a:lnTo>
                    <a:lnTo>
                      <a:pt x="856" y="470"/>
                    </a:lnTo>
                    <a:lnTo>
                      <a:pt x="850" y="474"/>
                    </a:lnTo>
                    <a:lnTo>
                      <a:pt x="850" y="474"/>
                    </a:lnTo>
                    <a:lnTo>
                      <a:pt x="846" y="476"/>
                    </a:lnTo>
                    <a:lnTo>
                      <a:pt x="846" y="476"/>
                    </a:lnTo>
                    <a:lnTo>
                      <a:pt x="840" y="480"/>
                    </a:lnTo>
                    <a:lnTo>
                      <a:pt x="840" y="480"/>
                    </a:lnTo>
                    <a:lnTo>
                      <a:pt x="836" y="484"/>
                    </a:lnTo>
                    <a:lnTo>
                      <a:pt x="836" y="484"/>
                    </a:lnTo>
                    <a:lnTo>
                      <a:pt x="830" y="488"/>
                    </a:lnTo>
                    <a:lnTo>
                      <a:pt x="830" y="488"/>
                    </a:lnTo>
                    <a:lnTo>
                      <a:pt x="826" y="490"/>
                    </a:lnTo>
                    <a:lnTo>
                      <a:pt x="826" y="490"/>
                    </a:lnTo>
                    <a:lnTo>
                      <a:pt x="820" y="494"/>
                    </a:lnTo>
                    <a:lnTo>
                      <a:pt x="820" y="494"/>
                    </a:lnTo>
                    <a:lnTo>
                      <a:pt x="814" y="498"/>
                    </a:lnTo>
                    <a:lnTo>
                      <a:pt x="814" y="498"/>
                    </a:lnTo>
                    <a:lnTo>
                      <a:pt x="810" y="500"/>
                    </a:lnTo>
                    <a:lnTo>
                      <a:pt x="810" y="500"/>
                    </a:lnTo>
                    <a:lnTo>
                      <a:pt x="804" y="504"/>
                    </a:lnTo>
                    <a:lnTo>
                      <a:pt x="804" y="504"/>
                    </a:lnTo>
                    <a:lnTo>
                      <a:pt x="798" y="508"/>
                    </a:lnTo>
                    <a:lnTo>
                      <a:pt x="798" y="508"/>
                    </a:lnTo>
                    <a:lnTo>
                      <a:pt x="796" y="510"/>
                    </a:lnTo>
                    <a:lnTo>
                      <a:pt x="796" y="510"/>
                    </a:lnTo>
                    <a:lnTo>
                      <a:pt x="794" y="512"/>
                    </a:lnTo>
                    <a:lnTo>
                      <a:pt x="794" y="512"/>
                    </a:lnTo>
                    <a:lnTo>
                      <a:pt x="792" y="512"/>
                    </a:lnTo>
                    <a:lnTo>
                      <a:pt x="792" y="512"/>
                    </a:lnTo>
                    <a:lnTo>
                      <a:pt x="786" y="518"/>
                    </a:lnTo>
                    <a:lnTo>
                      <a:pt x="786" y="518"/>
                    </a:lnTo>
                    <a:lnTo>
                      <a:pt x="780" y="522"/>
                    </a:lnTo>
                    <a:lnTo>
                      <a:pt x="780" y="522"/>
                    </a:lnTo>
                    <a:lnTo>
                      <a:pt x="774" y="526"/>
                    </a:lnTo>
                    <a:lnTo>
                      <a:pt x="774" y="526"/>
                    </a:lnTo>
                    <a:lnTo>
                      <a:pt x="766" y="530"/>
                    </a:lnTo>
                    <a:lnTo>
                      <a:pt x="766" y="530"/>
                    </a:lnTo>
                    <a:lnTo>
                      <a:pt x="760" y="536"/>
                    </a:lnTo>
                    <a:lnTo>
                      <a:pt x="760" y="536"/>
                    </a:lnTo>
                    <a:lnTo>
                      <a:pt x="752" y="540"/>
                    </a:lnTo>
                    <a:lnTo>
                      <a:pt x="752" y="540"/>
                    </a:lnTo>
                    <a:lnTo>
                      <a:pt x="746" y="544"/>
                    </a:lnTo>
                    <a:lnTo>
                      <a:pt x="746" y="544"/>
                    </a:lnTo>
                    <a:lnTo>
                      <a:pt x="740" y="550"/>
                    </a:lnTo>
                    <a:lnTo>
                      <a:pt x="740" y="550"/>
                    </a:lnTo>
                    <a:lnTo>
                      <a:pt x="734" y="554"/>
                    </a:lnTo>
                    <a:lnTo>
                      <a:pt x="734" y="554"/>
                    </a:lnTo>
                    <a:lnTo>
                      <a:pt x="732" y="556"/>
                    </a:lnTo>
                    <a:lnTo>
                      <a:pt x="732" y="556"/>
                    </a:lnTo>
                    <a:lnTo>
                      <a:pt x="726" y="558"/>
                    </a:lnTo>
                    <a:lnTo>
                      <a:pt x="726" y="558"/>
                    </a:lnTo>
                    <a:lnTo>
                      <a:pt x="720" y="564"/>
                    </a:lnTo>
                    <a:lnTo>
                      <a:pt x="720" y="564"/>
                    </a:lnTo>
                    <a:lnTo>
                      <a:pt x="714" y="568"/>
                    </a:lnTo>
                    <a:lnTo>
                      <a:pt x="714" y="568"/>
                    </a:lnTo>
                    <a:lnTo>
                      <a:pt x="706" y="575"/>
                    </a:lnTo>
                    <a:lnTo>
                      <a:pt x="706" y="575"/>
                    </a:lnTo>
                    <a:lnTo>
                      <a:pt x="700" y="579"/>
                    </a:lnTo>
                    <a:lnTo>
                      <a:pt x="700" y="579"/>
                    </a:lnTo>
                    <a:lnTo>
                      <a:pt x="694" y="583"/>
                    </a:lnTo>
                    <a:lnTo>
                      <a:pt x="694" y="583"/>
                    </a:lnTo>
                    <a:lnTo>
                      <a:pt x="686" y="589"/>
                    </a:lnTo>
                    <a:lnTo>
                      <a:pt x="680" y="595"/>
                    </a:lnTo>
                    <a:lnTo>
                      <a:pt x="680" y="595"/>
                    </a:lnTo>
                    <a:lnTo>
                      <a:pt x="674" y="599"/>
                    </a:lnTo>
                    <a:lnTo>
                      <a:pt x="674" y="599"/>
                    </a:lnTo>
                    <a:lnTo>
                      <a:pt x="672" y="601"/>
                    </a:lnTo>
                    <a:lnTo>
                      <a:pt x="672" y="601"/>
                    </a:lnTo>
                    <a:lnTo>
                      <a:pt x="664" y="607"/>
                    </a:lnTo>
                    <a:lnTo>
                      <a:pt x="664" y="607"/>
                    </a:lnTo>
                    <a:lnTo>
                      <a:pt x="654" y="613"/>
                    </a:lnTo>
                    <a:lnTo>
                      <a:pt x="654" y="613"/>
                    </a:lnTo>
                    <a:lnTo>
                      <a:pt x="646" y="619"/>
                    </a:lnTo>
                    <a:lnTo>
                      <a:pt x="646" y="619"/>
                    </a:lnTo>
                    <a:lnTo>
                      <a:pt x="636" y="627"/>
                    </a:lnTo>
                    <a:lnTo>
                      <a:pt x="636" y="627"/>
                    </a:lnTo>
                    <a:lnTo>
                      <a:pt x="628" y="633"/>
                    </a:lnTo>
                    <a:lnTo>
                      <a:pt x="628" y="633"/>
                    </a:lnTo>
                    <a:lnTo>
                      <a:pt x="618" y="641"/>
                    </a:lnTo>
                    <a:lnTo>
                      <a:pt x="618" y="641"/>
                    </a:lnTo>
                    <a:lnTo>
                      <a:pt x="616" y="643"/>
                    </a:lnTo>
                    <a:lnTo>
                      <a:pt x="616" y="643"/>
                    </a:lnTo>
                    <a:lnTo>
                      <a:pt x="614" y="645"/>
                    </a:lnTo>
                    <a:lnTo>
                      <a:pt x="614" y="645"/>
                    </a:lnTo>
                    <a:lnTo>
                      <a:pt x="610" y="647"/>
                    </a:lnTo>
                    <a:lnTo>
                      <a:pt x="610" y="647"/>
                    </a:lnTo>
                    <a:lnTo>
                      <a:pt x="602" y="655"/>
                    </a:lnTo>
                    <a:lnTo>
                      <a:pt x="602" y="655"/>
                    </a:lnTo>
                    <a:lnTo>
                      <a:pt x="592" y="661"/>
                    </a:lnTo>
                    <a:lnTo>
                      <a:pt x="592" y="661"/>
                    </a:lnTo>
                    <a:lnTo>
                      <a:pt x="584" y="669"/>
                    </a:lnTo>
                    <a:lnTo>
                      <a:pt x="584" y="669"/>
                    </a:lnTo>
                    <a:lnTo>
                      <a:pt x="576" y="675"/>
                    </a:lnTo>
                    <a:lnTo>
                      <a:pt x="576" y="675"/>
                    </a:lnTo>
                    <a:lnTo>
                      <a:pt x="566" y="683"/>
                    </a:lnTo>
                    <a:lnTo>
                      <a:pt x="566" y="683"/>
                    </a:lnTo>
                    <a:lnTo>
                      <a:pt x="560" y="687"/>
                    </a:lnTo>
                    <a:lnTo>
                      <a:pt x="560" y="687"/>
                    </a:lnTo>
                    <a:lnTo>
                      <a:pt x="558" y="689"/>
                    </a:lnTo>
                    <a:lnTo>
                      <a:pt x="558" y="689"/>
                    </a:lnTo>
                    <a:lnTo>
                      <a:pt x="556" y="691"/>
                    </a:lnTo>
                    <a:lnTo>
                      <a:pt x="556" y="691"/>
                    </a:lnTo>
                    <a:lnTo>
                      <a:pt x="544" y="701"/>
                    </a:lnTo>
                    <a:lnTo>
                      <a:pt x="544" y="701"/>
                    </a:lnTo>
                    <a:lnTo>
                      <a:pt x="532" y="711"/>
                    </a:lnTo>
                    <a:lnTo>
                      <a:pt x="532" y="711"/>
                    </a:lnTo>
                    <a:lnTo>
                      <a:pt x="522" y="719"/>
                    </a:lnTo>
                    <a:lnTo>
                      <a:pt x="522" y="719"/>
                    </a:lnTo>
                    <a:lnTo>
                      <a:pt x="512" y="729"/>
                    </a:lnTo>
                    <a:lnTo>
                      <a:pt x="512" y="729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0" y="739"/>
                    </a:lnTo>
                    <a:lnTo>
                      <a:pt x="500" y="739"/>
                    </a:lnTo>
                    <a:lnTo>
                      <a:pt x="490" y="747"/>
                    </a:lnTo>
                    <a:lnTo>
                      <a:pt x="490" y="747"/>
                    </a:lnTo>
                    <a:lnTo>
                      <a:pt x="480" y="757"/>
                    </a:lnTo>
                    <a:lnTo>
                      <a:pt x="480" y="757"/>
                    </a:lnTo>
                    <a:lnTo>
                      <a:pt x="468" y="767"/>
                    </a:lnTo>
                    <a:lnTo>
                      <a:pt x="468" y="767"/>
                    </a:lnTo>
                    <a:lnTo>
                      <a:pt x="456" y="777"/>
                    </a:lnTo>
                    <a:lnTo>
                      <a:pt x="456" y="777"/>
                    </a:lnTo>
                    <a:lnTo>
                      <a:pt x="444" y="789"/>
                    </a:lnTo>
                    <a:lnTo>
                      <a:pt x="444" y="789"/>
                    </a:lnTo>
                    <a:lnTo>
                      <a:pt x="434" y="799"/>
                    </a:lnTo>
                    <a:lnTo>
                      <a:pt x="434" y="799"/>
                    </a:lnTo>
                    <a:lnTo>
                      <a:pt x="432" y="799"/>
                    </a:lnTo>
                    <a:lnTo>
                      <a:pt x="432" y="799"/>
                    </a:lnTo>
                    <a:lnTo>
                      <a:pt x="430" y="801"/>
                    </a:lnTo>
                    <a:lnTo>
                      <a:pt x="430" y="801"/>
                    </a:lnTo>
                    <a:lnTo>
                      <a:pt x="422" y="809"/>
                    </a:lnTo>
                    <a:lnTo>
                      <a:pt x="422" y="809"/>
                    </a:lnTo>
                    <a:lnTo>
                      <a:pt x="410" y="821"/>
                    </a:lnTo>
                    <a:lnTo>
                      <a:pt x="410" y="821"/>
                    </a:lnTo>
                    <a:lnTo>
                      <a:pt x="408" y="821"/>
                    </a:lnTo>
                    <a:lnTo>
                      <a:pt x="408" y="821"/>
                    </a:lnTo>
                    <a:lnTo>
                      <a:pt x="406" y="825"/>
                    </a:lnTo>
                    <a:lnTo>
                      <a:pt x="406" y="825"/>
                    </a:lnTo>
                    <a:lnTo>
                      <a:pt x="398" y="831"/>
                    </a:lnTo>
                    <a:lnTo>
                      <a:pt x="398" y="831"/>
                    </a:lnTo>
                    <a:lnTo>
                      <a:pt x="388" y="843"/>
                    </a:lnTo>
                    <a:lnTo>
                      <a:pt x="388" y="843"/>
                    </a:lnTo>
                    <a:lnTo>
                      <a:pt x="386" y="843"/>
                    </a:lnTo>
                    <a:lnTo>
                      <a:pt x="386" y="843"/>
                    </a:lnTo>
                    <a:lnTo>
                      <a:pt x="382" y="847"/>
                    </a:lnTo>
                    <a:lnTo>
                      <a:pt x="382" y="847"/>
                    </a:lnTo>
                    <a:lnTo>
                      <a:pt x="376" y="853"/>
                    </a:lnTo>
                    <a:lnTo>
                      <a:pt x="376" y="853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0" y="869"/>
                    </a:lnTo>
                    <a:lnTo>
                      <a:pt x="360" y="869"/>
                    </a:lnTo>
                    <a:lnTo>
                      <a:pt x="352" y="877"/>
                    </a:lnTo>
                    <a:lnTo>
                      <a:pt x="352" y="877"/>
                    </a:lnTo>
                    <a:lnTo>
                      <a:pt x="342" y="887"/>
                    </a:lnTo>
                    <a:lnTo>
                      <a:pt x="342" y="887"/>
                    </a:lnTo>
                    <a:lnTo>
                      <a:pt x="338" y="891"/>
                    </a:lnTo>
                    <a:lnTo>
                      <a:pt x="338" y="891"/>
                    </a:lnTo>
                    <a:lnTo>
                      <a:pt x="330" y="899"/>
                    </a:lnTo>
                    <a:lnTo>
                      <a:pt x="330" y="899"/>
                    </a:lnTo>
                    <a:lnTo>
                      <a:pt x="322" y="907"/>
                    </a:lnTo>
                    <a:lnTo>
                      <a:pt x="322" y="907"/>
                    </a:lnTo>
                    <a:lnTo>
                      <a:pt x="318" y="913"/>
                    </a:lnTo>
                    <a:lnTo>
                      <a:pt x="318" y="913"/>
                    </a:lnTo>
                    <a:lnTo>
                      <a:pt x="308" y="923"/>
                    </a:lnTo>
                    <a:lnTo>
                      <a:pt x="308" y="923"/>
                    </a:lnTo>
                    <a:lnTo>
                      <a:pt x="304" y="929"/>
                    </a:lnTo>
                    <a:lnTo>
                      <a:pt x="304" y="929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86" y="947"/>
                    </a:lnTo>
                    <a:lnTo>
                      <a:pt x="286" y="947"/>
                    </a:lnTo>
                    <a:lnTo>
                      <a:pt x="282" y="951"/>
                    </a:lnTo>
                    <a:lnTo>
                      <a:pt x="282" y="951"/>
                    </a:lnTo>
                    <a:lnTo>
                      <a:pt x="278" y="957"/>
                    </a:lnTo>
                    <a:lnTo>
                      <a:pt x="278" y="957"/>
                    </a:lnTo>
                    <a:lnTo>
                      <a:pt x="276" y="959"/>
                    </a:lnTo>
                    <a:lnTo>
                      <a:pt x="276" y="959"/>
                    </a:lnTo>
                    <a:lnTo>
                      <a:pt x="264" y="971"/>
                    </a:lnTo>
                    <a:lnTo>
                      <a:pt x="264" y="971"/>
                    </a:lnTo>
                    <a:lnTo>
                      <a:pt x="262" y="975"/>
                    </a:lnTo>
                    <a:lnTo>
                      <a:pt x="262" y="975"/>
                    </a:lnTo>
                    <a:lnTo>
                      <a:pt x="258" y="979"/>
                    </a:lnTo>
                    <a:lnTo>
                      <a:pt x="258" y="979"/>
                    </a:lnTo>
                    <a:lnTo>
                      <a:pt x="254" y="983"/>
                    </a:lnTo>
                    <a:lnTo>
                      <a:pt x="254" y="983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0" y="1001"/>
                    </a:lnTo>
                    <a:lnTo>
                      <a:pt x="240" y="1001"/>
                    </a:lnTo>
                    <a:lnTo>
                      <a:pt x="234" y="1009"/>
                    </a:lnTo>
                    <a:lnTo>
                      <a:pt x="234" y="1009"/>
                    </a:lnTo>
                    <a:lnTo>
                      <a:pt x="226" y="1017"/>
                    </a:lnTo>
                    <a:lnTo>
                      <a:pt x="226" y="1017"/>
                    </a:lnTo>
                    <a:lnTo>
                      <a:pt x="224" y="1021"/>
                    </a:lnTo>
                    <a:lnTo>
                      <a:pt x="224" y="1021"/>
                    </a:lnTo>
                    <a:lnTo>
                      <a:pt x="214" y="1033"/>
                    </a:lnTo>
                    <a:lnTo>
                      <a:pt x="214" y="1033"/>
                    </a:lnTo>
                    <a:lnTo>
                      <a:pt x="210" y="1039"/>
                    </a:lnTo>
                    <a:lnTo>
                      <a:pt x="210" y="1039"/>
                    </a:lnTo>
                    <a:lnTo>
                      <a:pt x="206" y="1043"/>
                    </a:lnTo>
                    <a:lnTo>
                      <a:pt x="206" y="1043"/>
                    </a:lnTo>
                    <a:lnTo>
                      <a:pt x="204" y="1045"/>
                    </a:lnTo>
                    <a:lnTo>
                      <a:pt x="204" y="1045"/>
                    </a:lnTo>
                    <a:lnTo>
                      <a:pt x="194" y="1059"/>
                    </a:lnTo>
                    <a:lnTo>
                      <a:pt x="194" y="1059"/>
                    </a:lnTo>
                    <a:lnTo>
                      <a:pt x="192" y="1061"/>
                    </a:lnTo>
                    <a:lnTo>
                      <a:pt x="192" y="1061"/>
                    </a:lnTo>
                    <a:lnTo>
                      <a:pt x="188" y="1065"/>
                    </a:lnTo>
                    <a:lnTo>
                      <a:pt x="188" y="1065"/>
                    </a:lnTo>
                    <a:lnTo>
                      <a:pt x="184" y="1071"/>
                    </a:lnTo>
                    <a:lnTo>
                      <a:pt x="184" y="1071"/>
                    </a:lnTo>
                    <a:lnTo>
                      <a:pt x="176" y="1083"/>
                    </a:lnTo>
                    <a:lnTo>
                      <a:pt x="176" y="1083"/>
                    </a:lnTo>
                    <a:lnTo>
                      <a:pt x="174" y="1085"/>
                    </a:lnTo>
                    <a:lnTo>
                      <a:pt x="174" y="1085"/>
                    </a:lnTo>
                    <a:lnTo>
                      <a:pt x="164" y="1097"/>
                    </a:lnTo>
                    <a:lnTo>
                      <a:pt x="164" y="1097"/>
                    </a:lnTo>
                    <a:lnTo>
                      <a:pt x="162" y="1103"/>
                    </a:lnTo>
                    <a:lnTo>
                      <a:pt x="162" y="1103"/>
                    </a:lnTo>
                    <a:lnTo>
                      <a:pt x="158" y="1107"/>
                    </a:lnTo>
                    <a:lnTo>
                      <a:pt x="158" y="1107"/>
                    </a:lnTo>
                    <a:lnTo>
                      <a:pt x="156" y="1111"/>
                    </a:lnTo>
                    <a:lnTo>
                      <a:pt x="156" y="1111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7"/>
                    </a:lnTo>
                    <a:lnTo>
                      <a:pt x="146" y="1127"/>
                    </a:lnTo>
                    <a:lnTo>
                      <a:pt x="144" y="1129"/>
                    </a:lnTo>
                    <a:lnTo>
                      <a:pt x="144" y="1129"/>
                    </a:lnTo>
                    <a:lnTo>
                      <a:pt x="138" y="1137"/>
                    </a:lnTo>
                    <a:lnTo>
                      <a:pt x="138" y="1137"/>
                    </a:lnTo>
                    <a:lnTo>
                      <a:pt x="134" y="1143"/>
                    </a:lnTo>
                    <a:lnTo>
                      <a:pt x="134" y="1143"/>
                    </a:lnTo>
                    <a:lnTo>
                      <a:pt x="130" y="1149"/>
                    </a:lnTo>
                    <a:lnTo>
                      <a:pt x="130" y="1149"/>
                    </a:lnTo>
                    <a:lnTo>
                      <a:pt x="128" y="1151"/>
                    </a:lnTo>
                    <a:lnTo>
                      <a:pt x="128" y="1151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18" y="1169"/>
                    </a:lnTo>
                    <a:lnTo>
                      <a:pt x="118" y="1169"/>
                    </a:lnTo>
                    <a:lnTo>
                      <a:pt x="112" y="1179"/>
                    </a:lnTo>
                    <a:lnTo>
                      <a:pt x="112" y="1179"/>
                    </a:lnTo>
                    <a:lnTo>
                      <a:pt x="108" y="1183"/>
                    </a:lnTo>
                    <a:lnTo>
                      <a:pt x="108" y="1183"/>
                    </a:lnTo>
                    <a:lnTo>
                      <a:pt x="106" y="1189"/>
                    </a:lnTo>
                    <a:lnTo>
                      <a:pt x="106" y="1189"/>
                    </a:lnTo>
                    <a:lnTo>
                      <a:pt x="104" y="1193"/>
                    </a:lnTo>
                    <a:lnTo>
                      <a:pt x="104" y="1193"/>
                    </a:lnTo>
                    <a:lnTo>
                      <a:pt x="98" y="1201"/>
                    </a:lnTo>
                    <a:lnTo>
                      <a:pt x="98" y="1201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2" y="1231"/>
                    </a:lnTo>
                    <a:lnTo>
                      <a:pt x="82" y="1231"/>
                    </a:lnTo>
                    <a:lnTo>
                      <a:pt x="78" y="1237"/>
                    </a:lnTo>
                    <a:lnTo>
                      <a:pt x="78" y="1237"/>
                    </a:lnTo>
                    <a:lnTo>
                      <a:pt x="76" y="1241"/>
                    </a:lnTo>
                    <a:lnTo>
                      <a:pt x="76" y="1241"/>
                    </a:lnTo>
                    <a:lnTo>
                      <a:pt x="72" y="1249"/>
                    </a:lnTo>
                    <a:lnTo>
                      <a:pt x="72" y="1249"/>
                    </a:lnTo>
                    <a:lnTo>
                      <a:pt x="70" y="1253"/>
                    </a:lnTo>
                    <a:lnTo>
                      <a:pt x="70" y="1253"/>
                    </a:lnTo>
                    <a:lnTo>
                      <a:pt x="68" y="1257"/>
                    </a:lnTo>
                    <a:lnTo>
                      <a:pt x="68" y="1257"/>
                    </a:lnTo>
                    <a:lnTo>
                      <a:pt x="64" y="1267"/>
                    </a:lnTo>
                    <a:lnTo>
                      <a:pt x="64" y="1267"/>
                    </a:lnTo>
                    <a:lnTo>
                      <a:pt x="62" y="1269"/>
                    </a:lnTo>
                    <a:lnTo>
                      <a:pt x="62" y="1269"/>
                    </a:lnTo>
                    <a:lnTo>
                      <a:pt x="60" y="1275"/>
                    </a:lnTo>
                    <a:lnTo>
                      <a:pt x="60" y="1275"/>
                    </a:lnTo>
                    <a:lnTo>
                      <a:pt x="54" y="1285"/>
                    </a:lnTo>
                    <a:lnTo>
                      <a:pt x="54" y="1285"/>
                    </a:lnTo>
                    <a:lnTo>
                      <a:pt x="54" y="1287"/>
                    </a:lnTo>
                    <a:lnTo>
                      <a:pt x="54" y="1287"/>
                    </a:lnTo>
                    <a:lnTo>
                      <a:pt x="52" y="1293"/>
                    </a:lnTo>
                    <a:lnTo>
                      <a:pt x="52" y="129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2" y="1313"/>
                    </a:lnTo>
                    <a:lnTo>
                      <a:pt x="42" y="1313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43"/>
                    </a:lnTo>
                    <a:lnTo>
                      <a:pt x="32" y="1343"/>
                    </a:lnTo>
                    <a:lnTo>
                      <a:pt x="26" y="1357"/>
                    </a:lnTo>
                    <a:lnTo>
                      <a:pt x="26" y="1357"/>
                    </a:lnTo>
                    <a:lnTo>
                      <a:pt x="26" y="1359"/>
                    </a:lnTo>
                    <a:lnTo>
                      <a:pt x="26" y="1359"/>
                    </a:lnTo>
                    <a:lnTo>
                      <a:pt x="24" y="1363"/>
                    </a:lnTo>
                    <a:lnTo>
                      <a:pt x="24" y="1363"/>
                    </a:lnTo>
                    <a:lnTo>
                      <a:pt x="20" y="1375"/>
                    </a:lnTo>
                    <a:lnTo>
                      <a:pt x="20" y="1375"/>
                    </a:lnTo>
                    <a:lnTo>
                      <a:pt x="20" y="1379"/>
                    </a:lnTo>
                    <a:lnTo>
                      <a:pt x="20" y="1379"/>
                    </a:lnTo>
                    <a:lnTo>
                      <a:pt x="18" y="1383"/>
                    </a:lnTo>
                    <a:lnTo>
                      <a:pt x="18" y="1383"/>
                    </a:lnTo>
                    <a:lnTo>
                      <a:pt x="16" y="1395"/>
                    </a:lnTo>
                    <a:lnTo>
                      <a:pt x="16" y="1395"/>
                    </a:lnTo>
                    <a:lnTo>
                      <a:pt x="14" y="1397"/>
                    </a:lnTo>
                    <a:lnTo>
                      <a:pt x="14" y="1397"/>
                    </a:lnTo>
                    <a:lnTo>
                      <a:pt x="14" y="1401"/>
                    </a:lnTo>
                    <a:lnTo>
                      <a:pt x="14" y="1401"/>
                    </a:lnTo>
                    <a:lnTo>
                      <a:pt x="12" y="1411"/>
                    </a:lnTo>
                    <a:lnTo>
                      <a:pt x="12" y="1411"/>
                    </a:lnTo>
                    <a:lnTo>
                      <a:pt x="10" y="1419"/>
                    </a:lnTo>
                    <a:lnTo>
                      <a:pt x="10" y="1419"/>
                    </a:lnTo>
                    <a:lnTo>
                      <a:pt x="8" y="1425"/>
                    </a:lnTo>
                    <a:lnTo>
                      <a:pt x="8" y="1425"/>
                    </a:lnTo>
                    <a:lnTo>
                      <a:pt x="8" y="1429"/>
                    </a:lnTo>
                    <a:lnTo>
                      <a:pt x="8" y="1429"/>
                    </a:lnTo>
                    <a:lnTo>
                      <a:pt x="6" y="1437"/>
                    </a:lnTo>
                    <a:lnTo>
                      <a:pt x="6" y="1437"/>
                    </a:lnTo>
                    <a:lnTo>
                      <a:pt x="4" y="1447"/>
                    </a:lnTo>
                    <a:lnTo>
                      <a:pt x="4" y="1447"/>
                    </a:lnTo>
                    <a:lnTo>
                      <a:pt x="4" y="1453"/>
                    </a:lnTo>
                    <a:lnTo>
                      <a:pt x="4" y="1453"/>
                    </a:lnTo>
                    <a:lnTo>
                      <a:pt x="2" y="1463"/>
                    </a:lnTo>
                    <a:lnTo>
                      <a:pt x="2" y="1463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0" y="1483"/>
                    </a:lnTo>
                    <a:lnTo>
                      <a:pt x="0" y="1483"/>
                    </a:lnTo>
                    <a:lnTo>
                      <a:pt x="0" y="1485"/>
                    </a:lnTo>
                    <a:lnTo>
                      <a:pt x="0" y="1485"/>
                    </a:lnTo>
                    <a:lnTo>
                      <a:pt x="0" y="1501"/>
                    </a:lnTo>
                    <a:lnTo>
                      <a:pt x="0" y="1501"/>
                    </a:lnTo>
                    <a:lnTo>
                      <a:pt x="0" y="1505"/>
                    </a:lnTo>
                    <a:lnTo>
                      <a:pt x="0" y="1505"/>
                    </a:lnTo>
                    <a:lnTo>
                      <a:pt x="0" y="1517"/>
                    </a:lnTo>
                    <a:lnTo>
                      <a:pt x="0" y="1517"/>
                    </a:lnTo>
                    <a:lnTo>
                      <a:pt x="0" y="1521"/>
                    </a:lnTo>
                    <a:lnTo>
                      <a:pt x="0" y="1521"/>
                    </a:lnTo>
                    <a:lnTo>
                      <a:pt x="2" y="1531"/>
                    </a:lnTo>
                    <a:lnTo>
                      <a:pt x="2" y="1531"/>
                    </a:lnTo>
                    <a:lnTo>
                      <a:pt x="2" y="1533"/>
                    </a:lnTo>
                    <a:lnTo>
                      <a:pt x="2" y="1533"/>
                    </a:lnTo>
                    <a:lnTo>
                      <a:pt x="2" y="1537"/>
                    </a:lnTo>
                    <a:lnTo>
                      <a:pt x="2" y="1537"/>
                    </a:lnTo>
                    <a:lnTo>
                      <a:pt x="2" y="1547"/>
                    </a:lnTo>
                    <a:lnTo>
                      <a:pt x="2" y="1547"/>
                    </a:lnTo>
                    <a:lnTo>
                      <a:pt x="4" y="1551"/>
                    </a:lnTo>
                    <a:lnTo>
                      <a:pt x="4" y="1551"/>
                    </a:lnTo>
                    <a:lnTo>
                      <a:pt x="4" y="1561"/>
                    </a:lnTo>
                    <a:lnTo>
                      <a:pt x="4" y="1561"/>
                    </a:lnTo>
                    <a:lnTo>
                      <a:pt x="6" y="1565"/>
                    </a:lnTo>
                    <a:lnTo>
                      <a:pt x="6" y="1565"/>
                    </a:lnTo>
                    <a:lnTo>
                      <a:pt x="8" y="1575"/>
                    </a:lnTo>
                    <a:lnTo>
                      <a:pt x="8" y="1575"/>
                    </a:lnTo>
                    <a:lnTo>
                      <a:pt x="8" y="1579"/>
                    </a:lnTo>
                    <a:lnTo>
                      <a:pt x="8" y="1579"/>
                    </a:lnTo>
                    <a:lnTo>
                      <a:pt x="12" y="1589"/>
                    </a:lnTo>
                    <a:lnTo>
                      <a:pt x="12" y="1589"/>
                    </a:lnTo>
                    <a:lnTo>
                      <a:pt x="12" y="1591"/>
                    </a:lnTo>
                    <a:lnTo>
                      <a:pt x="12" y="1591"/>
                    </a:lnTo>
                    <a:lnTo>
                      <a:pt x="12" y="1593"/>
                    </a:lnTo>
                    <a:lnTo>
                      <a:pt x="12" y="1593"/>
                    </a:lnTo>
                    <a:lnTo>
                      <a:pt x="16" y="1601"/>
                    </a:lnTo>
                    <a:lnTo>
                      <a:pt x="16" y="1601"/>
                    </a:lnTo>
                    <a:lnTo>
                      <a:pt x="18" y="1607"/>
                    </a:lnTo>
                    <a:lnTo>
                      <a:pt x="18" y="1607"/>
                    </a:lnTo>
                    <a:lnTo>
                      <a:pt x="20" y="1615"/>
                    </a:lnTo>
                    <a:lnTo>
                      <a:pt x="20" y="1615"/>
                    </a:lnTo>
                    <a:lnTo>
                      <a:pt x="22" y="1619"/>
                    </a:lnTo>
                    <a:lnTo>
                      <a:pt x="22" y="1619"/>
                    </a:lnTo>
                    <a:lnTo>
                      <a:pt x="26" y="1627"/>
                    </a:lnTo>
                    <a:lnTo>
                      <a:pt x="26" y="1627"/>
                    </a:lnTo>
                    <a:lnTo>
                      <a:pt x="28" y="1631"/>
                    </a:lnTo>
                    <a:lnTo>
                      <a:pt x="28" y="1631"/>
                    </a:lnTo>
                    <a:lnTo>
                      <a:pt x="34" y="1643"/>
                    </a:lnTo>
                    <a:lnTo>
                      <a:pt x="348" y="2200"/>
                    </a:lnTo>
                    <a:lnTo>
                      <a:pt x="348" y="2200"/>
                    </a:lnTo>
                    <a:lnTo>
                      <a:pt x="344" y="2190"/>
                    </a:lnTo>
                    <a:lnTo>
                      <a:pt x="344" y="2190"/>
                    </a:lnTo>
                    <a:lnTo>
                      <a:pt x="342" y="2188"/>
                    </a:lnTo>
                    <a:lnTo>
                      <a:pt x="342" y="2188"/>
                    </a:lnTo>
                    <a:lnTo>
                      <a:pt x="340" y="2182"/>
                    </a:lnTo>
                    <a:lnTo>
                      <a:pt x="340" y="2182"/>
                    </a:lnTo>
                    <a:lnTo>
                      <a:pt x="338" y="2178"/>
                    </a:lnTo>
                    <a:lnTo>
                      <a:pt x="338" y="2178"/>
                    </a:lnTo>
                    <a:lnTo>
                      <a:pt x="336" y="2172"/>
                    </a:lnTo>
                    <a:lnTo>
                      <a:pt x="336" y="2172"/>
                    </a:lnTo>
                    <a:lnTo>
                      <a:pt x="336" y="2168"/>
                    </a:lnTo>
                    <a:lnTo>
                      <a:pt x="336" y="2168"/>
                    </a:lnTo>
                    <a:lnTo>
                      <a:pt x="334" y="2162"/>
                    </a:lnTo>
                    <a:lnTo>
                      <a:pt x="334" y="2162"/>
                    </a:lnTo>
                    <a:lnTo>
                      <a:pt x="334" y="2158"/>
                    </a:lnTo>
                    <a:lnTo>
                      <a:pt x="334" y="2158"/>
                    </a:lnTo>
                    <a:lnTo>
                      <a:pt x="332" y="2150"/>
                    </a:lnTo>
                    <a:lnTo>
                      <a:pt x="332" y="2150"/>
                    </a:lnTo>
                    <a:lnTo>
                      <a:pt x="332" y="2146"/>
                    </a:lnTo>
                    <a:lnTo>
                      <a:pt x="332" y="2146"/>
                    </a:lnTo>
                    <a:lnTo>
                      <a:pt x="330" y="2140"/>
                    </a:lnTo>
                    <a:lnTo>
                      <a:pt x="330" y="2140"/>
                    </a:lnTo>
                    <a:lnTo>
                      <a:pt x="330" y="2134"/>
                    </a:lnTo>
                    <a:lnTo>
                      <a:pt x="330" y="2134"/>
                    </a:lnTo>
                    <a:lnTo>
                      <a:pt x="330" y="2128"/>
                    </a:lnTo>
                    <a:lnTo>
                      <a:pt x="330" y="2128"/>
                    </a:lnTo>
                    <a:lnTo>
                      <a:pt x="330" y="2124"/>
                    </a:lnTo>
                    <a:lnTo>
                      <a:pt x="330" y="2124"/>
                    </a:lnTo>
                    <a:lnTo>
                      <a:pt x="330" y="2116"/>
                    </a:lnTo>
                    <a:lnTo>
                      <a:pt x="330" y="2116"/>
                    </a:lnTo>
                    <a:lnTo>
                      <a:pt x="330" y="2112"/>
                    </a:lnTo>
                    <a:lnTo>
                      <a:pt x="330" y="2112"/>
                    </a:lnTo>
                    <a:lnTo>
                      <a:pt x="330" y="2104"/>
                    </a:lnTo>
                    <a:lnTo>
                      <a:pt x="330" y="2104"/>
                    </a:lnTo>
                    <a:lnTo>
                      <a:pt x="330" y="2100"/>
                    </a:lnTo>
                    <a:lnTo>
                      <a:pt x="330" y="2100"/>
                    </a:lnTo>
                    <a:lnTo>
                      <a:pt x="332" y="2090"/>
                    </a:lnTo>
                    <a:lnTo>
                      <a:pt x="332" y="2090"/>
                    </a:lnTo>
                    <a:lnTo>
                      <a:pt x="332" y="2086"/>
                    </a:lnTo>
                    <a:lnTo>
                      <a:pt x="332" y="2086"/>
                    </a:lnTo>
                    <a:lnTo>
                      <a:pt x="334" y="2074"/>
                    </a:lnTo>
                    <a:lnTo>
                      <a:pt x="334" y="2074"/>
                    </a:lnTo>
                    <a:lnTo>
                      <a:pt x="334" y="2072"/>
                    </a:lnTo>
                    <a:lnTo>
                      <a:pt x="334" y="2072"/>
                    </a:lnTo>
                    <a:lnTo>
                      <a:pt x="336" y="2060"/>
                    </a:lnTo>
                    <a:lnTo>
                      <a:pt x="336" y="2060"/>
                    </a:lnTo>
                    <a:lnTo>
                      <a:pt x="338" y="2056"/>
                    </a:lnTo>
                    <a:lnTo>
                      <a:pt x="338" y="2056"/>
                    </a:lnTo>
                    <a:lnTo>
                      <a:pt x="340" y="2046"/>
                    </a:lnTo>
                    <a:lnTo>
                      <a:pt x="340" y="2046"/>
                    </a:lnTo>
                    <a:lnTo>
                      <a:pt x="342" y="2040"/>
                    </a:lnTo>
                    <a:lnTo>
                      <a:pt x="342" y="2040"/>
                    </a:lnTo>
                    <a:lnTo>
                      <a:pt x="344" y="2032"/>
                    </a:lnTo>
                    <a:lnTo>
                      <a:pt x="344" y="2032"/>
                    </a:lnTo>
                    <a:lnTo>
                      <a:pt x="346" y="2026"/>
                    </a:lnTo>
                    <a:lnTo>
                      <a:pt x="346" y="2026"/>
                    </a:lnTo>
                    <a:lnTo>
                      <a:pt x="350" y="2018"/>
                    </a:lnTo>
                    <a:lnTo>
                      <a:pt x="350" y="2018"/>
                    </a:lnTo>
                    <a:lnTo>
                      <a:pt x="352" y="2012"/>
                    </a:lnTo>
                    <a:lnTo>
                      <a:pt x="352" y="2012"/>
                    </a:lnTo>
                    <a:lnTo>
                      <a:pt x="356" y="2004"/>
                    </a:lnTo>
                    <a:lnTo>
                      <a:pt x="356" y="2004"/>
                    </a:lnTo>
                    <a:lnTo>
                      <a:pt x="358" y="1996"/>
                    </a:lnTo>
                    <a:lnTo>
                      <a:pt x="358" y="1996"/>
                    </a:lnTo>
                    <a:lnTo>
                      <a:pt x="362" y="1988"/>
                    </a:lnTo>
                    <a:lnTo>
                      <a:pt x="362" y="1988"/>
                    </a:lnTo>
                    <a:lnTo>
                      <a:pt x="364" y="1980"/>
                    </a:lnTo>
                    <a:lnTo>
                      <a:pt x="364" y="1980"/>
                    </a:lnTo>
                    <a:lnTo>
                      <a:pt x="370" y="1970"/>
                    </a:lnTo>
                    <a:lnTo>
                      <a:pt x="370" y="1970"/>
                    </a:lnTo>
                    <a:lnTo>
                      <a:pt x="372" y="1964"/>
                    </a:lnTo>
                    <a:lnTo>
                      <a:pt x="372" y="1964"/>
                    </a:lnTo>
                    <a:lnTo>
                      <a:pt x="378" y="1952"/>
                    </a:lnTo>
                    <a:lnTo>
                      <a:pt x="378" y="1952"/>
                    </a:lnTo>
                    <a:lnTo>
                      <a:pt x="380" y="1948"/>
                    </a:lnTo>
                    <a:lnTo>
                      <a:pt x="380" y="1948"/>
                    </a:lnTo>
                    <a:lnTo>
                      <a:pt x="390" y="1932"/>
                    </a:lnTo>
                    <a:lnTo>
                      <a:pt x="390" y="1932"/>
                    </a:lnTo>
                    <a:lnTo>
                      <a:pt x="392" y="1926"/>
                    </a:lnTo>
                    <a:lnTo>
                      <a:pt x="392" y="1926"/>
                    </a:lnTo>
                    <a:lnTo>
                      <a:pt x="398" y="1916"/>
                    </a:lnTo>
                    <a:lnTo>
                      <a:pt x="398" y="1916"/>
                    </a:lnTo>
                    <a:lnTo>
                      <a:pt x="402" y="1910"/>
                    </a:lnTo>
                    <a:lnTo>
                      <a:pt x="402" y="1910"/>
                    </a:lnTo>
                    <a:lnTo>
                      <a:pt x="406" y="1902"/>
                    </a:lnTo>
                    <a:lnTo>
                      <a:pt x="406" y="1902"/>
                    </a:lnTo>
                    <a:lnTo>
                      <a:pt x="412" y="1894"/>
                    </a:lnTo>
                    <a:lnTo>
                      <a:pt x="412" y="1894"/>
                    </a:lnTo>
                    <a:lnTo>
                      <a:pt x="416" y="1886"/>
                    </a:lnTo>
                    <a:lnTo>
                      <a:pt x="416" y="1886"/>
                    </a:lnTo>
                    <a:lnTo>
                      <a:pt x="422" y="1878"/>
                    </a:lnTo>
                    <a:lnTo>
                      <a:pt x="422" y="1878"/>
                    </a:lnTo>
                    <a:lnTo>
                      <a:pt x="428" y="1870"/>
                    </a:lnTo>
                    <a:lnTo>
                      <a:pt x="428" y="1870"/>
                    </a:lnTo>
                    <a:lnTo>
                      <a:pt x="432" y="1862"/>
                    </a:lnTo>
                    <a:lnTo>
                      <a:pt x="432" y="1862"/>
                    </a:lnTo>
                    <a:lnTo>
                      <a:pt x="438" y="1854"/>
                    </a:lnTo>
                    <a:lnTo>
                      <a:pt x="438" y="1854"/>
                    </a:lnTo>
                    <a:lnTo>
                      <a:pt x="442" y="1848"/>
                    </a:lnTo>
                    <a:lnTo>
                      <a:pt x="442" y="1848"/>
                    </a:lnTo>
                    <a:lnTo>
                      <a:pt x="452" y="1832"/>
                    </a:lnTo>
                    <a:lnTo>
                      <a:pt x="452" y="1832"/>
                    </a:lnTo>
                    <a:lnTo>
                      <a:pt x="456" y="1828"/>
                    </a:lnTo>
                    <a:lnTo>
                      <a:pt x="456" y="1828"/>
                    </a:lnTo>
                    <a:lnTo>
                      <a:pt x="464" y="1816"/>
                    </a:lnTo>
                    <a:lnTo>
                      <a:pt x="464" y="1816"/>
                    </a:lnTo>
                    <a:lnTo>
                      <a:pt x="468" y="1812"/>
                    </a:lnTo>
                    <a:lnTo>
                      <a:pt x="468" y="1812"/>
                    </a:lnTo>
                    <a:lnTo>
                      <a:pt x="478" y="1798"/>
                    </a:lnTo>
                    <a:lnTo>
                      <a:pt x="478" y="1798"/>
                    </a:lnTo>
                    <a:lnTo>
                      <a:pt x="480" y="1796"/>
                    </a:lnTo>
                    <a:lnTo>
                      <a:pt x="480" y="1796"/>
                    </a:lnTo>
                    <a:lnTo>
                      <a:pt x="492" y="1780"/>
                    </a:lnTo>
                    <a:lnTo>
                      <a:pt x="492" y="1780"/>
                    </a:lnTo>
                    <a:lnTo>
                      <a:pt x="496" y="1776"/>
                    </a:lnTo>
                    <a:lnTo>
                      <a:pt x="496" y="1776"/>
                    </a:lnTo>
                    <a:lnTo>
                      <a:pt x="508" y="1762"/>
                    </a:lnTo>
                    <a:lnTo>
                      <a:pt x="508" y="1762"/>
                    </a:lnTo>
                    <a:lnTo>
                      <a:pt x="510" y="1760"/>
                    </a:lnTo>
                    <a:lnTo>
                      <a:pt x="510" y="1760"/>
                    </a:lnTo>
                    <a:lnTo>
                      <a:pt x="524" y="1744"/>
                    </a:lnTo>
                    <a:lnTo>
                      <a:pt x="524" y="1744"/>
                    </a:lnTo>
                    <a:lnTo>
                      <a:pt x="528" y="1738"/>
                    </a:lnTo>
                    <a:lnTo>
                      <a:pt x="528" y="1738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19"/>
                    </a:lnTo>
                    <a:lnTo>
                      <a:pt x="542" y="1719"/>
                    </a:lnTo>
                    <a:lnTo>
                      <a:pt x="558" y="1705"/>
                    </a:lnTo>
                    <a:lnTo>
                      <a:pt x="558" y="1705"/>
                    </a:lnTo>
                    <a:lnTo>
                      <a:pt x="560" y="1701"/>
                    </a:lnTo>
                    <a:lnTo>
                      <a:pt x="560" y="1701"/>
                    </a:lnTo>
                    <a:lnTo>
                      <a:pt x="576" y="1683"/>
                    </a:lnTo>
                    <a:lnTo>
                      <a:pt x="576" y="1683"/>
                    </a:lnTo>
                    <a:lnTo>
                      <a:pt x="580" y="1679"/>
                    </a:lnTo>
                    <a:lnTo>
                      <a:pt x="580" y="1679"/>
                    </a:lnTo>
                    <a:lnTo>
                      <a:pt x="596" y="1663"/>
                    </a:lnTo>
                    <a:lnTo>
                      <a:pt x="596" y="1663"/>
                    </a:lnTo>
                    <a:lnTo>
                      <a:pt x="598" y="1661"/>
                    </a:lnTo>
                    <a:lnTo>
                      <a:pt x="598" y="1661"/>
                    </a:lnTo>
                    <a:lnTo>
                      <a:pt x="612" y="1645"/>
                    </a:lnTo>
                    <a:lnTo>
                      <a:pt x="612" y="1645"/>
                    </a:lnTo>
                    <a:lnTo>
                      <a:pt x="616" y="1641"/>
                    </a:lnTo>
                    <a:lnTo>
                      <a:pt x="616" y="1641"/>
                    </a:lnTo>
                    <a:lnTo>
                      <a:pt x="632" y="1625"/>
                    </a:lnTo>
                    <a:lnTo>
                      <a:pt x="632" y="1625"/>
                    </a:lnTo>
                    <a:lnTo>
                      <a:pt x="638" y="1619"/>
                    </a:lnTo>
                    <a:lnTo>
                      <a:pt x="638" y="1619"/>
                    </a:lnTo>
                    <a:lnTo>
                      <a:pt x="652" y="1605"/>
                    </a:lnTo>
                    <a:lnTo>
                      <a:pt x="652" y="1605"/>
                    </a:lnTo>
                    <a:lnTo>
                      <a:pt x="658" y="1599"/>
                    </a:lnTo>
                    <a:lnTo>
                      <a:pt x="658" y="1599"/>
                    </a:lnTo>
                    <a:lnTo>
                      <a:pt x="674" y="1583"/>
                    </a:lnTo>
                    <a:lnTo>
                      <a:pt x="674" y="1583"/>
                    </a:lnTo>
                    <a:lnTo>
                      <a:pt x="680" y="1579"/>
                    </a:lnTo>
                    <a:lnTo>
                      <a:pt x="680" y="1579"/>
                    </a:lnTo>
                    <a:lnTo>
                      <a:pt x="698" y="1563"/>
                    </a:lnTo>
                    <a:lnTo>
                      <a:pt x="698" y="1563"/>
                    </a:lnTo>
                    <a:lnTo>
                      <a:pt x="698" y="1561"/>
                    </a:lnTo>
                    <a:lnTo>
                      <a:pt x="698" y="1561"/>
                    </a:lnTo>
                    <a:lnTo>
                      <a:pt x="700" y="1559"/>
                    </a:lnTo>
                    <a:lnTo>
                      <a:pt x="700" y="1559"/>
                    </a:lnTo>
                    <a:lnTo>
                      <a:pt x="718" y="1543"/>
                    </a:lnTo>
                    <a:lnTo>
                      <a:pt x="718" y="1543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42" y="1521"/>
                    </a:lnTo>
                    <a:lnTo>
                      <a:pt x="742" y="1521"/>
                    </a:lnTo>
                    <a:lnTo>
                      <a:pt x="744" y="1519"/>
                    </a:lnTo>
                    <a:lnTo>
                      <a:pt x="744" y="1519"/>
                    </a:lnTo>
                    <a:lnTo>
                      <a:pt x="764" y="1501"/>
                    </a:lnTo>
                    <a:lnTo>
                      <a:pt x="764" y="1501"/>
                    </a:lnTo>
                    <a:lnTo>
                      <a:pt x="768" y="1497"/>
                    </a:lnTo>
                    <a:lnTo>
                      <a:pt x="768" y="1497"/>
                    </a:lnTo>
                    <a:lnTo>
                      <a:pt x="790" y="1479"/>
                    </a:lnTo>
                    <a:lnTo>
                      <a:pt x="790" y="1479"/>
                    </a:lnTo>
                    <a:lnTo>
                      <a:pt x="792" y="1477"/>
                    </a:lnTo>
                    <a:lnTo>
                      <a:pt x="792" y="1477"/>
                    </a:lnTo>
                    <a:lnTo>
                      <a:pt x="814" y="1457"/>
                    </a:lnTo>
                    <a:lnTo>
                      <a:pt x="814" y="1457"/>
                    </a:lnTo>
                    <a:lnTo>
                      <a:pt x="816" y="1457"/>
                    </a:lnTo>
                    <a:lnTo>
                      <a:pt x="816" y="1457"/>
                    </a:lnTo>
                    <a:lnTo>
                      <a:pt x="840" y="1435"/>
                    </a:lnTo>
                    <a:lnTo>
                      <a:pt x="840" y="1435"/>
                    </a:lnTo>
                    <a:lnTo>
                      <a:pt x="894" y="1393"/>
                    </a:lnTo>
                    <a:lnTo>
                      <a:pt x="894" y="1393"/>
                    </a:lnTo>
                    <a:lnTo>
                      <a:pt x="894" y="1391"/>
                    </a:lnTo>
                    <a:lnTo>
                      <a:pt x="894" y="1391"/>
                    </a:lnTo>
                    <a:lnTo>
                      <a:pt x="948" y="1349"/>
                    </a:lnTo>
                    <a:lnTo>
                      <a:pt x="948" y="1349"/>
                    </a:lnTo>
                    <a:lnTo>
                      <a:pt x="952" y="1349"/>
                    </a:lnTo>
                    <a:lnTo>
                      <a:pt x="952" y="1349"/>
                    </a:lnTo>
                    <a:lnTo>
                      <a:pt x="1006" y="1307"/>
                    </a:lnTo>
                    <a:lnTo>
                      <a:pt x="1006" y="1307"/>
                    </a:lnTo>
                    <a:lnTo>
                      <a:pt x="1008" y="1305"/>
                    </a:lnTo>
                    <a:lnTo>
                      <a:pt x="1008" y="1305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8" y="1261"/>
                    </a:lnTo>
                    <a:lnTo>
                      <a:pt x="1068" y="1261"/>
                    </a:lnTo>
                    <a:lnTo>
                      <a:pt x="1128" y="1221"/>
                    </a:lnTo>
                    <a:lnTo>
                      <a:pt x="1128" y="1221"/>
                    </a:lnTo>
                    <a:lnTo>
                      <a:pt x="1128" y="1219"/>
                    </a:lnTo>
                    <a:lnTo>
                      <a:pt x="1128" y="1219"/>
                    </a:lnTo>
                    <a:lnTo>
                      <a:pt x="1130" y="1219"/>
                    </a:lnTo>
                    <a:lnTo>
                      <a:pt x="1130" y="1219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256" y="1135"/>
                    </a:lnTo>
                    <a:lnTo>
                      <a:pt x="1256" y="1135"/>
                    </a:lnTo>
                    <a:lnTo>
                      <a:pt x="1258" y="1135"/>
                    </a:lnTo>
                    <a:lnTo>
                      <a:pt x="1258" y="1135"/>
                    </a:lnTo>
                    <a:lnTo>
                      <a:pt x="1324" y="1093"/>
                    </a:lnTo>
                    <a:lnTo>
                      <a:pt x="1324" y="1093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42" y="965"/>
                    </a:lnTo>
                    <a:lnTo>
                      <a:pt x="1542" y="965"/>
                    </a:lnTo>
                    <a:lnTo>
                      <a:pt x="1610" y="929"/>
                    </a:lnTo>
                    <a:lnTo>
                      <a:pt x="1610" y="929"/>
                    </a:lnTo>
                    <a:lnTo>
                      <a:pt x="1614" y="927"/>
                    </a:lnTo>
                    <a:lnTo>
                      <a:pt x="1614" y="927"/>
                    </a:lnTo>
                    <a:lnTo>
                      <a:pt x="1680" y="893"/>
                    </a:lnTo>
                    <a:lnTo>
                      <a:pt x="1680" y="893"/>
                    </a:lnTo>
                    <a:lnTo>
                      <a:pt x="1684" y="891"/>
                    </a:lnTo>
                    <a:lnTo>
                      <a:pt x="1684" y="891"/>
                    </a:lnTo>
                    <a:lnTo>
                      <a:pt x="1750" y="859"/>
                    </a:lnTo>
                    <a:lnTo>
                      <a:pt x="1750" y="859"/>
                    </a:lnTo>
                    <a:lnTo>
                      <a:pt x="1752" y="859"/>
                    </a:lnTo>
                    <a:lnTo>
                      <a:pt x="1752" y="859"/>
                    </a:lnTo>
                    <a:lnTo>
                      <a:pt x="1754" y="857"/>
                    </a:lnTo>
                    <a:lnTo>
                      <a:pt x="1754" y="857"/>
                    </a:lnTo>
                    <a:lnTo>
                      <a:pt x="1820" y="827"/>
                    </a:lnTo>
                    <a:lnTo>
                      <a:pt x="1820" y="827"/>
                    </a:lnTo>
                    <a:lnTo>
                      <a:pt x="1822" y="825"/>
                    </a:lnTo>
                    <a:lnTo>
                      <a:pt x="1822" y="82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922" y="781"/>
                    </a:lnTo>
                    <a:lnTo>
                      <a:pt x="1922" y="781"/>
                    </a:lnTo>
                    <a:lnTo>
                      <a:pt x="1924" y="781"/>
                    </a:lnTo>
                    <a:lnTo>
                      <a:pt x="1924" y="781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86" y="755"/>
                    </a:lnTo>
                    <a:lnTo>
                      <a:pt x="1986" y="755"/>
                    </a:lnTo>
                    <a:lnTo>
                      <a:pt x="1990" y="753"/>
                    </a:lnTo>
                    <a:lnTo>
                      <a:pt x="1990" y="753"/>
                    </a:lnTo>
                    <a:lnTo>
                      <a:pt x="2018" y="741"/>
                    </a:lnTo>
                    <a:lnTo>
                      <a:pt x="2018" y="741"/>
                    </a:lnTo>
                    <a:lnTo>
                      <a:pt x="2022" y="741"/>
                    </a:lnTo>
                    <a:lnTo>
                      <a:pt x="2022" y="741"/>
                    </a:lnTo>
                    <a:lnTo>
                      <a:pt x="2050" y="729"/>
                    </a:lnTo>
                    <a:lnTo>
                      <a:pt x="2050" y="729"/>
                    </a:lnTo>
                    <a:lnTo>
                      <a:pt x="2054" y="729"/>
                    </a:lnTo>
                    <a:lnTo>
                      <a:pt x="2054" y="729"/>
                    </a:lnTo>
                    <a:lnTo>
                      <a:pt x="2080" y="719"/>
                    </a:lnTo>
                    <a:lnTo>
                      <a:pt x="2080" y="719"/>
                    </a:lnTo>
                    <a:lnTo>
                      <a:pt x="2082" y="717"/>
                    </a:lnTo>
                    <a:lnTo>
                      <a:pt x="2082" y="717"/>
                    </a:lnTo>
                    <a:lnTo>
                      <a:pt x="2086" y="717"/>
                    </a:lnTo>
                    <a:lnTo>
                      <a:pt x="2086" y="717"/>
                    </a:lnTo>
                    <a:lnTo>
                      <a:pt x="2112" y="707"/>
                    </a:lnTo>
                    <a:lnTo>
                      <a:pt x="2112" y="707"/>
                    </a:lnTo>
                    <a:lnTo>
                      <a:pt x="2116" y="705"/>
                    </a:lnTo>
                    <a:lnTo>
                      <a:pt x="2116" y="705"/>
                    </a:lnTo>
                    <a:lnTo>
                      <a:pt x="2142" y="697"/>
                    </a:lnTo>
                    <a:lnTo>
                      <a:pt x="2142" y="697"/>
                    </a:lnTo>
                    <a:lnTo>
                      <a:pt x="2146" y="695"/>
                    </a:lnTo>
                    <a:lnTo>
                      <a:pt x="2146" y="695"/>
                    </a:lnTo>
                    <a:lnTo>
                      <a:pt x="2172" y="687"/>
                    </a:lnTo>
                    <a:lnTo>
                      <a:pt x="2172" y="687"/>
                    </a:lnTo>
                    <a:lnTo>
                      <a:pt x="2176" y="685"/>
                    </a:lnTo>
                    <a:lnTo>
                      <a:pt x="2176" y="685"/>
                    </a:lnTo>
                    <a:lnTo>
                      <a:pt x="2178" y="685"/>
                    </a:lnTo>
                    <a:lnTo>
                      <a:pt x="2178" y="685"/>
                    </a:lnTo>
                    <a:lnTo>
                      <a:pt x="2202" y="677"/>
                    </a:lnTo>
                    <a:lnTo>
                      <a:pt x="2202" y="677"/>
                    </a:lnTo>
                    <a:lnTo>
                      <a:pt x="2208" y="675"/>
                    </a:lnTo>
                    <a:lnTo>
                      <a:pt x="2208" y="675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6" y="667"/>
                    </a:lnTo>
                    <a:lnTo>
                      <a:pt x="2236" y="667"/>
                    </a:lnTo>
                    <a:lnTo>
                      <a:pt x="2260" y="659"/>
                    </a:lnTo>
                    <a:lnTo>
                      <a:pt x="2260" y="659"/>
                    </a:lnTo>
                    <a:lnTo>
                      <a:pt x="2262" y="659"/>
                    </a:lnTo>
                    <a:lnTo>
                      <a:pt x="2262" y="659"/>
                    </a:lnTo>
                    <a:lnTo>
                      <a:pt x="2264" y="659"/>
                    </a:lnTo>
                    <a:lnTo>
                      <a:pt x="2264" y="659"/>
                    </a:lnTo>
                    <a:lnTo>
                      <a:pt x="2290" y="651"/>
                    </a:lnTo>
                    <a:lnTo>
                      <a:pt x="2290" y="651"/>
                    </a:lnTo>
                    <a:lnTo>
                      <a:pt x="2292" y="651"/>
                    </a:lnTo>
                    <a:lnTo>
                      <a:pt x="2292" y="651"/>
                    </a:lnTo>
                    <a:lnTo>
                      <a:pt x="2316" y="645"/>
                    </a:lnTo>
                    <a:lnTo>
                      <a:pt x="2316" y="645"/>
                    </a:lnTo>
                    <a:lnTo>
                      <a:pt x="2320" y="643"/>
                    </a:lnTo>
                    <a:lnTo>
                      <a:pt x="2320" y="643"/>
                    </a:lnTo>
                    <a:lnTo>
                      <a:pt x="2344" y="637"/>
                    </a:lnTo>
                    <a:lnTo>
                      <a:pt x="2344" y="637"/>
                    </a:lnTo>
                    <a:lnTo>
                      <a:pt x="2348" y="637"/>
                    </a:lnTo>
                    <a:lnTo>
                      <a:pt x="2348" y="637"/>
                    </a:lnTo>
                    <a:lnTo>
                      <a:pt x="2372" y="631"/>
                    </a:lnTo>
                    <a:lnTo>
                      <a:pt x="2372" y="631"/>
                    </a:lnTo>
                    <a:lnTo>
                      <a:pt x="2374" y="631"/>
                    </a:lnTo>
                    <a:lnTo>
                      <a:pt x="2374" y="631"/>
                    </a:lnTo>
                    <a:lnTo>
                      <a:pt x="2396" y="625"/>
                    </a:lnTo>
                    <a:lnTo>
                      <a:pt x="2396" y="625"/>
                    </a:lnTo>
                    <a:lnTo>
                      <a:pt x="2398" y="625"/>
                    </a:lnTo>
                    <a:lnTo>
                      <a:pt x="2398" y="625"/>
                    </a:lnTo>
                    <a:lnTo>
                      <a:pt x="2420" y="621"/>
                    </a:lnTo>
                    <a:lnTo>
                      <a:pt x="2420" y="621"/>
                    </a:lnTo>
                    <a:lnTo>
                      <a:pt x="2424" y="619"/>
                    </a:lnTo>
                    <a:lnTo>
                      <a:pt x="2424" y="619"/>
                    </a:lnTo>
                    <a:lnTo>
                      <a:pt x="2444" y="615"/>
                    </a:lnTo>
                    <a:lnTo>
                      <a:pt x="2444" y="615"/>
                    </a:lnTo>
                    <a:lnTo>
                      <a:pt x="2448" y="615"/>
                    </a:lnTo>
                    <a:lnTo>
                      <a:pt x="2448" y="615"/>
                    </a:lnTo>
                    <a:lnTo>
                      <a:pt x="2468" y="611"/>
                    </a:lnTo>
                    <a:lnTo>
                      <a:pt x="2468" y="611"/>
                    </a:lnTo>
                    <a:lnTo>
                      <a:pt x="2474" y="611"/>
                    </a:lnTo>
                    <a:lnTo>
                      <a:pt x="2474" y="611"/>
                    </a:lnTo>
                    <a:lnTo>
                      <a:pt x="2492" y="607"/>
                    </a:lnTo>
                    <a:lnTo>
                      <a:pt x="2492" y="607"/>
                    </a:lnTo>
                    <a:lnTo>
                      <a:pt x="2498" y="607"/>
                    </a:lnTo>
                    <a:lnTo>
                      <a:pt x="2498" y="607"/>
                    </a:lnTo>
                    <a:lnTo>
                      <a:pt x="2512" y="605"/>
                    </a:lnTo>
                    <a:lnTo>
                      <a:pt x="2512" y="605"/>
                    </a:lnTo>
                    <a:lnTo>
                      <a:pt x="2518" y="605"/>
                    </a:lnTo>
                    <a:lnTo>
                      <a:pt x="2518" y="605"/>
                    </a:lnTo>
                    <a:lnTo>
                      <a:pt x="2536" y="601"/>
                    </a:lnTo>
                    <a:lnTo>
                      <a:pt x="2536" y="601"/>
                    </a:lnTo>
                    <a:lnTo>
                      <a:pt x="2542" y="601"/>
                    </a:lnTo>
                    <a:lnTo>
                      <a:pt x="2542" y="601"/>
                    </a:lnTo>
                    <a:lnTo>
                      <a:pt x="2558" y="599"/>
                    </a:lnTo>
                    <a:lnTo>
                      <a:pt x="2558" y="599"/>
                    </a:lnTo>
                    <a:lnTo>
                      <a:pt x="2560" y="599"/>
                    </a:lnTo>
                    <a:lnTo>
                      <a:pt x="2560" y="599"/>
                    </a:lnTo>
                    <a:lnTo>
                      <a:pt x="2578" y="599"/>
                    </a:lnTo>
                    <a:lnTo>
                      <a:pt x="2578" y="599"/>
                    </a:lnTo>
                    <a:lnTo>
                      <a:pt x="2584" y="597"/>
                    </a:lnTo>
                    <a:lnTo>
                      <a:pt x="2584" y="597"/>
                    </a:lnTo>
                    <a:lnTo>
                      <a:pt x="2600" y="597"/>
                    </a:lnTo>
                    <a:lnTo>
                      <a:pt x="2600" y="597"/>
                    </a:lnTo>
                    <a:lnTo>
                      <a:pt x="2604" y="597"/>
                    </a:lnTo>
                    <a:lnTo>
                      <a:pt x="2604" y="597"/>
                    </a:lnTo>
                    <a:lnTo>
                      <a:pt x="2618" y="597"/>
                    </a:lnTo>
                    <a:lnTo>
                      <a:pt x="2618" y="597"/>
                    </a:lnTo>
                    <a:lnTo>
                      <a:pt x="2622" y="597"/>
                    </a:lnTo>
                    <a:lnTo>
                      <a:pt x="2622" y="597"/>
                    </a:lnTo>
                    <a:lnTo>
                      <a:pt x="2638" y="597"/>
                    </a:lnTo>
                    <a:lnTo>
                      <a:pt x="2638" y="597"/>
                    </a:lnTo>
                    <a:lnTo>
                      <a:pt x="2642" y="597"/>
                    </a:lnTo>
                    <a:lnTo>
                      <a:pt x="2642" y="597"/>
                    </a:lnTo>
                    <a:lnTo>
                      <a:pt x="2658" y="597"/>
                    </a:lnTo>
                    <a:lnTo>
                      <a:pt x="2658" y="597"/>
                    </a:lnTo>
                    <a:lnTo>
                      <a:pt x="2660" y="597"/>
                    </a:lnTo>
                    <a:lnTo>
                      <a:pt x="2660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92" y="599"/>
                    </a:lnTo>
                    <a:lnTo>
                      <a:pt x="2692" y="599"/>
                    </a:lnTo>
                    <a:lnTo>
                      <a:pt x="2694" y="599"/>
                    </a:lnTo>
                    <a:lnTo>
                      <a:pt x="2694" y="599"/>
                    </a:lnTo>
                    <a:lnTo>
                      <a:pt x="2710" y="601"/>
                    </a:lnTo>
                    <a:lnTo>
                      <a:pt x="2710" y="601"/>
                    </a:lnTo>
                    <a:lnTo>
                      <a:pt x="2712" y="601"/>
                    </a:lnTo>
                    <a:lnTo>
                      <a:pt x="2712" y="601"/>
                    </a:lnTo>
                    <a:lnTo>
                      <a:pt x="2724" y="603"/>
                    </a:lnTo>
                    <a:lnTo>
                      <a:pt x="2724" y="603"/>
                    </a:lnTo>
                    <a:lnTo>
                      <a:pt x="2728" y="603"/>
                    </a:lnTo>
                    <a:lnTo>
                      <a:pt x="2728" y="603"/>
                    </a:lnTo>
                    <a:lnTo>
                      <a:pt x="2740" y="605"/>
                    </a:lnTo>
                    <a:lnTo>
                      <a:pt x="2740" y="605"/>
                    </a:lnTo>
                    <a:lnTo>
                      <a:pt x="2742" y="605"/>
                    </a:lnTo>
                    <a:lnTo>
                      <a:pt x="2742" y="605"/>
                    </a:lnTo>
                    <a:lnTo>
                      <a:pt x="2754" y="609"/>
                    </a:lnTo>
                    <a:lnTo>
                      <a:pt x="2754" y="609"/>
                    </a:lnTo>
                    <a:lnTo>
                      <a:pt x="2756" y="609"/>
                    </a:lnTo>
                    <a:lnTo>
                      <a:pt x="2756" y="609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70" y="613"/>
                    </a:lnTo>
                    <a:lnTo>
                      <a:pt x="2770" y="613"/>
                    </a:lnTo>
                    <a:lnTo>
                      <a:pt x="2780" y="615"/>
                    </a:lnTo>
                    <a:lnTo>
                      <a:pt x="2780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92" y="619"/>
                    </a:lnTo>
                    <a:lnTo>
                      <a:pt x="2792" y="619"/>
                    </a:lnTo>
                    <a:lnTo>
                      <a:pt x="2794" y="621"/>
                    </a:lnTo>
                    <a:lnTo>
                      <a:pt x="2794" y="621"/>
                    </a:lnTo>
                    <a:lnTo>
                      <a:pt x="2804" y="625"/>
                    </a:lnTo>
                    <a:lnTo>
                      <a:pt x="2804" y="625"/>
                    </a:lnTo>
                    <a:lnTo>
                      <a:pt x="2806" y="625"/>
                    </a:lnTo>
                    <a:lnTo>
                      <a:pt x="2806" y="625"/>
                    </a:lnTo>
                    <a:lnTo>
                      <a:pt x="2816" y="629"/>
                    </a:lnTo>
                    <a:lnTo>
                      <a:pt x="2816" y="629"/>
                    </a:lnTo>
                    <a:lnTo>
                      <a:pt x="2816" y="631"/>
                    </a:lnTo>
                    <a:lnTo>
                      <a:pt x="2816" y="631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8" y="635"/>
                    </a:lnTo>
                    <a:lnTo>
                      <a:pt x="2828" y="635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46" y="647"/>
                    </a:lnTo>
                    <a:lnTo>
                      <a:pt x="2846" y="647"/>
                    </a:lnTo>
                    <a:lnTo>
                      <a:pt x="2846" y="649"/>
                    </a:lnTo>
                    <a:lnTo>
                      <a:pt x="2846" y="649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</p:grpSp>
      </p:grpSp>
      <p:grpSp>
        <p:nvGrpSpPr>
          <p:cNvPr id="75" name="Group 12">
            <a:extLst>
              <a:ext uri="{FF2B5EF4-FFF2-40B4-BE49-F238E27FC236}">
                <a16:creationId xmlns:a16="http://schemas.microsoft.com/office/drawing/2014/main" id="{24B84FBE-6C4C-4491-AE26-7F75F256659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958600" y="2440901"/>
            <a:ext cx="455384" cy="409985"/>
            <a:chOff x="2228" y="1033"/>
            <a:chExt cx="1304" cy="1174"/>
          </a:xfrm>
        </p:grpSpPr>
        <p:sp>
          <p:nvSpPr>
            <p:cNvPr id="76" name="Freeform 13">
              <a:extLst>
                <a:ext uri="{FF2B5EF4-FFF2-40B4-BE49-F238E27FC236}">
                  <a16:creationId xmlns:a16="http://schemas.microsoft.com/office/drawing/2014/main" id="{DFDDC2C6-31D0-41CF-AC48-19D834EE46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28" y="1033"/>
              <a:ext cx="1304" cy="508"/>
            </a:xfrm>
            <a:custGeom>
              <a:avLst/>
              <a:gdLst>
                <a:gd name="T0" fmla="*/ 94 w 1304"/>
                <a:gd name="T1" fmla="*/ 322 h 508"/>
                <a:gd name="T2" fmla="*/ 0 w 1304"/>
                <a:gd name="T3" fmla="*/ 296 h 508"/>
                <a:gd name="T4" fmla="*/ 0 w 1304"/>
                <a:gd name="T5" fmla="*/ 210 h 508"/>
                <a:gd name="T6" fmla="*/ 606 w 1304"/>
                <a:gd name="T7" fmla="*/ 6 h 508"/>
                <a:gd name="T8" fmla="*/ 606 w 1304"/>
                <a:gd name="T9" fmla="*/ 6 h 508"/>
                <a:gd name="T10" fmla="*/ 622 w 1304"/>
                <a:gd name="T11" fmla="*/ 0 h 508"/>
                <a:gd name="T12" fmla="*/ 638 w 1304"/>
                <a:gd name="T13" fmla="*/ 0 h 508"/>
                <a:gd name="T14" fmla="*/ 654 w 1304"/>
                <a:gd name="T15" fmla="*/ 0 h 508"/>
                <a:gd name="T16" fmla="*/ 670 w 1304"/>
                <a:gd name="T17" fmla="*/ 6 h 508"/>
                <a:gd name="T18" fmla="*/ 1304 w 1304"/>
                <a:gd name="T19" fmla="*/ 210 h 508"/>
                <a:gd name="T20" fmla="*/ 1304 w 1304"/>
                <a:gd name="T21" fmla="*/ 296 h 508"/>
                <a:gd name="T22" fmla="*/ 662 w 1304"/>
                <a:gd name="T23" fmla="*/ 504 h 508"/>
                <a:gd name="T24" fmla="*/ 662 w 1304"/>
                <a:gd name="T25" fmla="*/ 504 h 508"/>
                <a:gd name="T26" fmla="*/ 648 w 1304"/>
                <a:gd name="T27" fmla="*/ 508 h 508"/>
                <a:gd name="T28" fmla="*/ 634 w 1304"/>
                <a:gd name="T29" fmla="*/ 508 h 508"/>
                <a:gd name="T30" fmla="*/ 620 w 1304"/>
                <a:gd name="T31" fmla="*/ 508 h 508"/>
                <a:gd name="T32" fmla="*/ 606 w 1304"/>
                <a:gd name="T33" fmla="*/ 504 h 508"/>
                <a:gd name="T34" fmla="*/ 184 w 1304"/>
                <a:gd name="T35" fmla="*/ 352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04" h="508">
                  <a:moveTo>
                    <a:pt x="94" y="322"/>
                  </a:moveTo>
                  <a:lnTo>
                    <a:pt x="0" y="296"/>
                  </a:lnTo>
                  <a:lnTo>
                    <a:pt x="0" y="210"/>
                  </a:lnTo>
                  <a:lnTo>
                    <a:pt x="606" y="6"/>
                  </a:lnTo>
                  <a:lnTo>
                    <a:pt x="606" y="6"/>
                  </a:lnTo>
                  <a:lnTo>
                    <a:pt x="622" y="0"/>
                  </a:lnTo>
                  <a:lnTo>
                    <a:pt x="638" y="0"/>
                  </a:lnTo>
                  <a:lnTo>
                    <a:pt x="654" y="0"/>
                  </a:lnTo>
                  <a:lnTo>
                    <a:pt x="670" y="6"/>
                  </a:lnTo>
                  <a:lnTo>
                    <a:pt x="1304" y="210"/>
                  </a:lnTo>
                  <a:lnTo>
                    <a:pt x="1304" y="296"/>
                  </a:lnTo>
                  <a:lnTo>
                    <a:pt x="662" y="504"/>
                  </a:lnTo>
                  <a:lnTo>
                    <a:pt x="662" y="504"/>
                  </a:lnTo>
                  <a:lnTo>
                    <a:pt x="648" y="508"/>
                  </a:lnTo>
                  <a:lnTo>
                    <a:pt x="634" y="508"/>
                  </a:lnTo>
                  <a:lnTo>
                    <a:pt x="620" y="508"/>
                  </a:lnTo>
                  <a:lnTo>
                    <a:pt x="606" y="504"/>
                  </a:lnTo>
                  <a:lnTo>
                    <a:pt x="184" y="352"/>
                  </a:lnTo>
                </a:path>
              </a:pathLst>
            </a:cu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14">
              <a:extLst>
                <a:ext uri="{FF2B5EF4-FFF2-40B4-BE49-F238E27FC236}">
                  <a16:creationId xmlns:a16="http://schemas.microsoft.com/office/drawing/2014/main" id="{0E1D0493-958B-4179-BC99-B14503AC67D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70" y="1243"/>
              <a:ext cx="482" cy="568"/>
            </a:xfrm>
            <a:custGeom>
              <a:avLst/>
              <a:gdLst>
                <a:gd name="T0" fmla="*/ 482 w 482"/>
                <a:gd name="T1" fmla="*/ 0 h 568"/>
                <a:gd name="T2" fmla="*/ 50 w 482"/>
                <a:gd name="T3" fmla="*/ 138 h 568"/>
                <a:gd name="T4" fmla="*/ 50 w 482"/>
                <a:gd name="T5" fmla="*/ 138 h 568"/>
                <a:gd name="T6" fmla="*/ 40 w 482"/>
                <a:gd name="T7" fmla="*/ 142 h 568"/>
                <a:gd name="T8" fmla="*/ 30 w 482"/>
                <a:gd name="T9" fmla="*/ 148 h 568"/>
                <a:gd name="T10" fmla="*/ 22 w 482"/>
                <a:gd name="T11" fmla="*/ 154 h 568"/>
                <a:gd name="T12" fmla="*/ 14 w 482"/>
                <a:gd name="T13" fmla="*/ 164 h 568"/>
                <a:gd name="T14" fmla="*/ 8 w 482"/>
                <a:gd name="T15" fmla="*/ 176 h 568"/>
                <a:gd name="T16" fmla="*/ 4 w 482"/>
                <a:gd name="T17" fmla="*/ 190 h 568"/>
                <a:gd name="T18" fmla="*/ 0 w 482"/>
                <a:gd name="T19" fmla="*/ 206 h 568"/>
                <a:gd name="T20" fmla="*/ 0 w 482"/>
                <a:gd name="T21" fmla="*/ 226 h 568"/>
                <a:gd name="T22" fmla="*/ 0 w 482"/>
                <a:gd name="T23" fmla="*/ 568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2" h="568">
                  <a:moveTo>
                    <a:pt x="482" y="0"/>
                  </a:moveTo>
                  <a:lnTo>
                    <a:pt x="50" y="138"/>
                  </a:lnTo>
                  <a:lnTo>
                    <a:pt x="50" y="138"/>
                  </a:lnTo>
                  <a:lnTo>
                    <a:pt x="40" y="142"/>
                  </a:lnTo>
                  <a:lnTo>
                    <a:pt x="30" y="148"/>
                  </a:lnTo>
                  <a:lnTo>
                    <a:pt x="22" y="154"/>
                  </a:lnTo>
                  <a:lnTo>
                    <a:pt x="14" y="164"/>
                  </a:lnTo>
                  <a:lnTo>
                    <a:pt x="8" y="176"/>
                  </a:lnTo>
                  <a:lnTo>
                    <a:pt x="4" y="190"/>
                  </a:lnTo>
                  <a:lnTo>
                    <a:pt x="0" y="206"/>
                  </a:lnTo>
                  <a:lnTo>
                    <a:pt x="0" y="226"/>
                  </a:lnTo>
                  <a:lnTo>
                    <a:pt x="0" y="568"/>
                  </a:lnTo>
                </a:path>
              </a:pathLst>
            </a:cu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15">
              <a:extLst>
                <a:ext uri="{FF2B5EF4-FFF2-40B4-BE49-F238E27FC236}">
                  <a16:creationId xmlns:a16="http://schemas.microsoft.com/office/drawing/2014/main" id="{91CE7D7F-75D7-4922-9B1D-3AF76540152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40" y="1441"/>
              <a:ext cx="454" cy="370"/>
            </a:xfrm>
            <a:custGeom>
              <a:avLst/>
              <a:gdLst>
                <a:gd name="T0" fmla="*/ 454 w 454"/>
                <a:gd name="T1" fmla="*/ 362 h 370"/>
                <a:gd name="T2" fmla="*/ 454 w 454"/>
                <a:gd name="T3" fmla="*/ 362 h 370"/>
                <a:gd name="T4" fmla="*/ 398 w 454"/>
                <a:gd name="T5" fmla="*/ 368 h 370"/>
                <a:gd name="T6" fmla="*/ 340 w 454"/>
                <a:gd name="T7" fmla="*/ 370 h 370"/>
                <a:gd name="T8" fmla="*/ 340 w 454"/>
                <a:gd name="T9" fmla="*/ 370 h 370"/>
                <a:gd name="T10" fmla="*/ 272 w 454"/>
                <a:gd name="T11" fmla="*/ 366 h 370"/>
                <a:gd name="T12" fmla="*/ 208 w 454"/>
                <a:gd name="T13" fmla="*/ 360 h 370"/>
                <a:gd name="T14" fmla="*/ 150 w 454"/>
                <a:gd name="T15" fmla="*/ 350 h 370"/>
                <a:gd name="T16" fmla="*/ 124 w 454"/>
                <a:gd name="T17" fmla="*/ 344 h 370"/>
                <a:gd name="T18" fmla="*/ 100 w 454"/>
                <a:gd name="T19" fmla="*/ 336 h 370"/>
                <a:gd name="T20" fmla="*/ 78 w 454"/>
                <a:gd name="T21" fmla="*/ 328 h 370"/>
                <a:gd name="T22" fmla="*/ 58 w 454"/>
                <a:gd name="T23" fmla="*/ 320 h 370"/>
                <a:gd name="T24" fmla="*/ 40 w 454"/>
                <a:gd name="T25" fmla="*/ 310 h 370"/>
                <a:gd name="T26" fmla="*/ 26 w 454"/>
                <a:gd name="T27" fmla="*/ 300 h 370"/>
                <a:gd name="T28" fmla="*/ 16 w 454"/>
                <a:gd name="T29" fmla="*/ 290 h 370"/>
                <a:gd name="T30" fmla="*/ 6 w 454"/>
                <a:gd name="T31" fmla="*/ 278 h 370"/>
                <a:gd name="T32" fmla="*/ 2 w 454"/>
                <a:gd name="T33" fmla="*/ 268 h 370"/>
                <a:gd name="T34" fmla="*/ 0 w 454"/>
                <a:gd name="T35" fmla="*/ 256 h 370"/>
                <a:gd name="T36" fmla="*/ 0 w 454"/>
                <a:gd name="T37" fmla="*/ 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54" h="370">
                  <a:moveTo>
                    <a:pt x="454" y="362"/>
                  </a:moveTo>
                  <a:lnTo>
                    <a:pt x="454" y="362"/>
                  </a:lnTo>
                  <a:lnTo>
                    <a:pt x="398" y="368"/>
                  </a:lnTo>
                  <a:lnTo>
                    <a:pt x="340" y="370"/>
                  </a:lnTo>
                  <a:lnTo>
                    <a:pt x="340" y="370"/>
                  </a:lnTo>
                  <a:lnTo>
                    <a:pt x="272" y="366"/>
                  </a:lnTo>
                  <a:lnTo>
                    <a:pt x="208" y="360"/>
                  </a:lnTo>
                  <a:lnTo>
                    <a:pt x="150" y="350"/>
                  </a:lnTo>
                  <a:lnTo>
                    <a:pt x="124" y="344"/>
                  </a:lnTo>
                  <a:lnTo>
                    <a:pt x="100" y="336"/>
                  </a:lnTo>
                  <a:lnTo>
                    <a:pt x="78" y="328"/>
                  </a:lnTo>
                  <a:lnTo>
                    <a:pt x="58" y="320"/>
                  </a:lnTo>
                  <a:lnTo>
                    <a:pt x="40" y="310"/>
                  </a:lnTo>
                  <a:lnTo>
                    <a:pt x="26" y="300"/>
                  </a:lnTo>
                  <a:lnTo>
                    <a:pt x="16" y="290"/>
                  </a:lnTo>
                  <a:lnTo>
                    <a:pt x="6" y="278"/>
                  </a:lnTo>
                  <a:lnTo>
                    <a:pt x="2" y="268"/>
                  </a:lnTo>
                  <a:lnTo>
                    <a:pt x="0" y="256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Line 16">
              <a:extLst>
                <a:ext uri="{FF2B5EF4-FFF2-40B4-BE49-F238E27FC236}">
                  <a16:creationId xmlns:a16="http://schemas.microsoft.com/office/drawing/2014/main" id="{FB53E6CE-917E-45E9-B536-C9499B9C2DB6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3220" y="1441"/>
              <a:ext cx="0" cy="170"/>
            </a:xfrm>
            <a:prstGeom prst="line">
              <a:avLst/>
            </a:pr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17">
              <a:extLst>
                <a:ext uri="{FF2B5EF4-FFF2-40B4-BE49-F238E27FC236}">
                  <a16:creationId xmlns:a16="http://schemas.microsoft.com/office/drawing/2014/main" id="{1D7FD418-980E-47C3-92E2-5F45DB93486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78" y="1623"/>
              <a:ext cx="396" cy="584"/>
            </a:xfrm>
            <a:custGeom>
              <a:avLst/>
              <a:gdLst>
                <a:gd name="T0" fmla="*/ 392 w 396"/>
                <a:gd name="T1" fmla="*/ 284 h 584"/>
                <a:gd name="T2" fmla="*/ 0 w 396"/>
                <a:gd name="T3" fmla="*/ 0 h 584"/>
                <a:gd name="T4" fmla="*/ 0 w 396"/>
                <a:gd name="T5" fmla="*/ 482 h 584"/>
                <a:gd name="T6" fmla="*/ 0 w 396"/>
                <a:gd name="T7" fmla="*/ 482 h 584"/>
                <a:gd name="T8" fmla="*/ 0 w 396"/>
                <a:gd name="T9" fmla="*/ 488 h 584"/>
                <a:gd name="T10" fmla="*/ 2 w 396"/>
                <a:gd name="T11" fmla="*/ 492 h 584"/>
                <a:gd name="T12" fmla="*/ 4 w 396"/>
                <a:gd name="T13" fmla="*/ 494 h 584"/>
                <a:gd name="T14" fmla="*/ 8 w 396"/>
                <a:gd name="T15" fmla="*/ 496 h 584"/>
                <a:gd name="T16" fmla="*/ 12 w 396"/>
                <a:gd name="T17" fmla="*/ 496 h 584"/>
                <a:gd name="T18" fmla="*/ 16 w 396"/>
                <a:gd name="T19" fmla="*/ 496 h 584"/>
                <a:gd name="T20" fmla="*/ 20 w 396"/>
                <a:gd name="T21" fmla="*/ 494 h 584"/>
                <a:gd name="T22" fmla="*/ 24 w 396"/>
                <a:gd name="T23" fmla="*/ 490 h 584"/>
                <a:gd name="T24" fmla="*/ 134 w 396"/>
                <a:gd name="T25" fmla="*/ 384 h 584"/>
                <a:gd name="T26" fmla="*/ 240 w 396"/>
                <a:gd name="T27" fmla="*/ 570 h 584"/>
                <a:gd name="T28" fmla="*/ 240 w 396"/>
                <a:gd name="T29" fmla="*/ 570 h 584"/>
                <a:gd name="T30" fmla="*/ 244 w 396"/>
                <a:gd name="T31" fmla="*/ 576 h 584"/>
                <a:gd name="T32" fmla="*/ 248 w 396"/>
                <a:gd name="T33" fmla="*/ 580 h 584"/>
                <a:gd name="T34" fmla="*/ 254 w 396"/>
                <a:gd name="T35" fmla="*/ 582 h 584"/>
                <a:gd name="T36" fmla="*/ 260 w 396"/>
                <a:gd name="T37" fmla="*/ 584 h 584"/>
                <a:gd name="T38" fmla="*/ 266 w 396"/>
                <a:gd name="T39" fmla="*/ 584 h 584"/>
                <a:gd name="T40" fmla="*/ 272 w 396"/>
                <a:gd name="T41" fmla="*/ 584 h 584"/>
                <a:gd name="T42" fmla="*/ 280 w 396"/>
                <a:gd name="T43" fmla="*/ 582 h 584"/>
                <a:gd name="T44" fmla="*/ 286 w 396"/>
                <a:gd name="T45" fmla="*/ 578 h 584"/>
                <a:gd name="T46" fmla="*/ 330 w 396"/>
                <a:gd name="T47" fmla="*/ 550 h 584"/>
                <a:gd name="T48" fmla="*/ 330 w 396"/>
                <a:gd name="T49" fmla="*/ 550 h 584"/>
                <a:gd name="T50" fmla="*/ 336 w 396"/>
                <a:gd name="T51" fmla="*/ 546 h 584"/>
                <a:gd name="T52" fmla="*/ 340 w 396"/>
                <a:gd name="T53" fmla="*/ 540 h 584"/>
                <a:gd name="T54" fmla="*/ 346 w 396"/>
                <a:gd name="T55" fmla="*/ 528 h 584"/>
                <a:gd name="T56" fmla="*/ 348 w 396"/>
                <a:gd name="T57" fmla="*/ 522 h 584"/>
                <a:gd name="T58" fmla="*/ 348 w 396"/>
                <a:gd name="T59" fmla="*/ 516 h 584"/>
                <a:gd name="T60" fmla="*/ 348 w 396"/>
                <a:gd name="T61" fmla="*/ 510 h 584"/>
                <a:gd name="T62" fmla="*/ 344 w 396"/>
                <a:gd name="T63" fmla="*/ 504 h 584"/>
                <a:gd name="T64" fmla="*/ 244 w 396"/>
                <a:gd name="T65" fmla="*/ 328 h 584"/>
                <a:gd name="T66" fmla="*/ 376 w 396"/>
                <a:gd name="T67" fmla="*/ 328 h 584"/>
                <a:gd name="T68" fmla="*/ 376 w 396"/>
                <a:gd name="T69" fmla="*/ 328 h 584"/>
                <a:gd name="T70" fmla="*/ 382 w 396"/>
                <a:gd name="T71" fmla="*/ 328 h 584"/>
                <a:gd name="T72" fmla="*/ 388 w 396"/>
                <a:gd name="T73" fmla="*/ 324 h 584"/>
                <a:gd name="T74" fmla="*/ 392 w 396"/>
                <a:gd name="T75" fmla="*/ 316 h 584"/>
                <a:gd name="T76" fmla="*/ 394 w 396"/>
                <a:gd name="T77" fmla="*/ 310 h 584"/>
                <a:gd name="T78" fmla="*/ 396 w 396"/>
                <a:gd name="T79" fmla="*/ 302 h 584"/>
                <a:gd name="T80" fmla="*/ 396 w 396"/>
                <a:gd name="T81" fmla="*/ 294 h 584"/>
                <a:gd name="T82" fmla="*/ 394 w 396"/>
                <a:gd name="T83" fmla="*/ 288 h 584"/>
                <a:gd name="T84" fmla="*/ 392 w 396"/>
                <a:gd name="T85" fmla="*/ 284 h 584"/>
                <a:gd name="T86" fmla="*/ 392 w 396"/>
                <a:gd name="T87" fmla="*/ 284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96" h="584">
                  <a:moveTo>
                    <a:pt x="392" y="284"/>
                  </a:moveTo>
                  <a:lnTo>
                    <a:pt x="0" y="0"/>
                  </a:lnTo>
                  <a:lnTo>
                    <a:pt x="0" y="482"/>
                  </a:lnTo>
                  <a:lnTo>
                    <a:pt x="0" y="482"/>
                  </a:lnTo>
                  <a:lnTo>
                    <a:pt x="0" y="488"/>
                  </a:lnTo>
                  <a:lnTo>
                    <a:pt x="2" y="492"/>
                  </a:lnTo>
                  <a:lnTo>
                    <a:pt x="4" y="494"/>
                  </a:lnTo>
                  <a:lnTo>
                    <a:pt x="8" y="496"/>
                  </a:lnTo>
                  <a:lnTo>
                    <a:pt x="12" y="496"/>
                  </a:lnTo>
                  <a:lnTo>
                    <a:pt x="16" y="496"/>
                  </a:lnTo>
                  <a:lnTo>
                    <a:pt x="20" y="494"/>
                  </a:lnTo>
                  <a:lnTo>
                    <a:pt x="24" y="490"/>
                  </a:lnTo>
                  <a:lnTo>
                    <a:pt x="134" y="384"/>
                  </a:lnTo>
                  <a:lnTo>
                    <a:pt x="240" y="570"/>
                  </a:lnTo>
                  <a:lnTo>
                    <a:pt x="240" y="570"/>
                  </a:lnTo>
                  <a:lnTo>
                    <a:pt x="244" y="576"/>
                  </a:lnTo>
                  <a:lnTo>
                    <a:pt x="248" y="580"/>
                  </a:lnTo>
                  <a:lnTo>
                    <a:pt x="254" y="582"/>
                  </a:lnTo>
                  <a:lnTo>
                    <a:pt x="260" y="584"/>
                  </a:lnTo>
                  <a:lnTo>
                    <a:pt x="266" y="584"/>
                  </a:lnTo>
                  <a:lnTo>
                    <a:pt x="272" y="584"/>
                  </a:lnTo>
                  <a:lnTo>
                    <a:pt x="280" y="582"/>
                  </a:lnTo>
                  <a:lnTo>
                    <a:pt x="286" y="578"/>
                  </a:lnTo>
                  <a:lnTo>
                    <a:pt x="330" y="550"/>
                  </a:lnTo>
                  <a:lnTo>
                    <a:pt x="330" y="550"/>
                  </a:lnTo>
                  <a:lnTo>
                    <a:pt x="336" y="546"/>
                  </a:lnTo>
                  <a:lnTo>
                    <a:pt x="340" y="540"/>
                  </a:lnTo>
                  <a:lnTo>
                    <a:pt x="346" y="528"/>
                  </a:lnTo>
                  <a:lnTo>
                    <a:pt x="348" y="522"/>
                  </a:lnTo>
                  <a:lnTo>
                    <a:pt x="348" y="516"/>
                  </a:lnTo>
                  <a:lnTo>
                    <a:pt x="348" y="510"/>
                  </a:lnTo>
                  <a:lnTo>
                    <a:pt x="344" y="504"/>
                  </a:lnTo>
                  <a:lnTo>
                    <a:pt x="244" y="328"/>
                  </a:lnTo>
                  <a:lnTo>
                    <a:pt x="376" y="328"/>
                  </a:lnTo>
                  <a:lnTo>
                    <a:pt x="376" y="328"/>
                  </a:lnTo>
                  <a:lnTo>
                    <a:pt x="382" y="328"/>
                  </a:lnTo>
                  <a:lnTo>
                    <a:pt x="388" y="324"/>
                  </a:lnTo>
                  <a:lnTo>
                    <a:pt x="392" y="316"/>
                  </a:lnTo>
                  <a:lnTo>
                    <a:pt x="394" y="310"/>
                  </a:lnTo>
                  <a:lnTo>
                    <a:pt x="396" y="302"/>
                  </a:lnTo>
                  <a:lnTo>
                    <a:pt x="396" y="294"/>
                  </a:lnTo>
                  <a:lnTo>
                    <a:pt x="394" y="288"/>
                  </a:lnTo>
                  <a:lnTo>
                    <a:pt x="392" y="284"/>
                  </a:lnTo>
                  <a:lnTo>
                    <a:pt x="392" y="284"/>
                  </a:lnTo>
                  <a:close/>
                </a:path>
              </a:pathLst>
            </a:cu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083854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CF09AB9-F379-458F-842F-B051DBBC4BD1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DBF0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CC4C735-C232-4570-BADF-EEA4D5B436FC}"/>
              </a:ext>
            </a:extLst>
          </p:cNvPr>
          <p:cNvSpPr/>
          <p:nvPr userDrawn="1"/>
        </p:nvSpPr>
        <p:spPr>
          <a:xfrm>
            <a:off x="1288736" y="339502"/>
            <a:ext cx="3168352" cy="3168352"/>
          </a:xfrm>
          <a:prstGeom prst="ellipse">
            <a:avLst/>
          </a:prstGeom>
          <a:solidFill>
            <a:srgbClr val="50CFDA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2">
            <a:extLst>
              <a:ext uri="{FF2B5EF4-FFF2-40B4-BE49-F238E27FC236}">
                <a16:creationId xmlns:a16="http://schemas.microsoft.com/office/drawing/2014/main" id="{CB1CCA25-53C4-4429-A2C1-2C7A41DF242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9BBD8A2C-87C0-4632-AA12-F7E1132401E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23297" y="3183310"/>
            <a:ext cx="2808312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14A365F-5524-462C-A474-743B760AE6E6}"/>
              </a:ext>
            </a:extLst>
          </p:cNvPr>
          <p:cNvCxnSpPr>
            <a:cxnSpLocks/>
          </p:cNvCxnSpPr>
          <p:nvPr userDrawn="1"/>
        </p:nvCxnSpPr>
        <p:spPr>
          <a:xfrm>
            <a:off x="4614452" y="3161986"/>
            <a:ext cx="3024336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A6856716-6939-4C44-8F0C-2833A97BA820}"/>
              </a:ext>
            </a:extLst>
          </p:cNvPr>
          <p:cNvSpPr txBox="1"/>
          <p:nvPr userDrawn="1"/>
        </p:nvSpPr>
        <p:spPr>
          <a:xfrm>
            <a:off x="4902484" y="2587873"/>
            <a:ext cx="2448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1"/>
                </a:solidFill>
              </a:rPr>
              <a:t>THANK YOU!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E5D131D-8AB6-420B-9495-E9091C8E83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1"/>
          <a:stretch/>
        </p:blipFill>
        <p:spPr>
          <a:xfrm>
            <a:off x="0" y="-236562"/>
            <a:ext cx="4962393" cy="5380062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3F5C797B-BDDE-49D3-8AE6-F6D8FE3A38A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1520" y="859305"/>
            <a:ext cx="6768752" cy="1586426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7CF60BFA-DA19-34A7-F705-3ADB46A97F7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172400" y="4587974"/>
            <a:ext cx="778991" cy="402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572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ED4070D-C4D2-400F-874F-9BF6131A5D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39174"/>
          </a:xfrm>
          <a:prstGeom prst="rect">
            <a:avLst/>
          </a:prstGeom>
        </p:spPr>
      </p:pic>
      <p:sp>
        <p:nvSpPr>
          <p:cNvPr id="26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E06A0D5C-BC28-1A18-0BA5-F6EE30CB43A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72400" y="4515966"/>
            <a:ext cx="778991" cy="402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0015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A74978B-7F27-4300-929E-DD9B83335A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"/>
            <a:ext cx="9144000" cy="5181599"/>
          </a:xfrm>
          <a:prstGeom prst="rect">
            <a:avLst/>
          </a:prstGeom>
        </p:spPr>
      </p:pic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03848" y="1653851"/>
            <a:ext cx="2808312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0A75DC-8F95-4C5D-A661-58C32F965E68}"/>
              </a:ext>
            </a:extLst>
          </p:cNvPr>
          <p:cNvCxnSpPr>
            <a:cxnSpLocks/>
          </p:cNvCxnSpPr>
          <p:nvPr userDrawn="1"/>
        </p:nvCxnSpPr>
        <p:spPr>
          <a:xfrm>
            <a:off x="3095003" y="1632527"/>
            <a:ext cx="3024336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6A2E97CA-0DDC-47AB-BC8A-E7DAA6A92D55}"/>
              </a:ext>
            </a:extLst>
          </p:cNvPr>
          <p:cNvSpPr txBox="1"/>
          <p:nvPr userDrawn="1"/>
        </p:nvSpPr>
        <p:spPr>
          <a:xfrm>
            <a:off x="3379230" y="928592"/>
            <a:ext cx="25609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Thank you!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1EBFE78E-970B-F31B-8539-2297E0FD474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72400" y="4587974"/>
            <a:ext cx="778991" cy="402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1779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ngle image - 1 line only - Mi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8" descr="A picture containing different, several&#10;&#10;Description automatically generated">
            <a:extLst>
              <a:ext uri="{FF2B5EF4-FFF2-40B4-BE49-F238E27FC236}">
                <a16:creationId xmlns:a16="http://schemas.microsoft.com/office/drawing/2014/main" id="{D253DDF8-4139-C5D7-2140-8AB43A128F3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"/>
            <a:ext cx="9143996" cy="5143498"/>
          </a:xfrm>
          <a:custGeom>
            <a:avLst/>
            <a:gdLst>
              <a:gd name="connsiteX0" fmla="*/ 6180592 w 12191995"/>
              <a:gd name="connsiteY0" fmla="*/ 849612 h 6857997"/>
              <a:gd name="connsiteX1" fmla="*/ 6180592 w 12191995"/>
              <a:gd name="connsiteY1" fmla="*/ 854463 h 6857997"/>
              <a:gd name="connsiteX2" fmla="*/ 6167655 w 12191995"/>
              <a:gd name="connsiteY2" fmla="*/ 866053 h 6857997"/>
              <a:gd name="connsiteX3" fmla="*/ 6158221 w 12191995"/>
              <a:gd name="connsiteY3" fmla="*/ 858237 h 6857997"/>
              <a:gd name="connsiteX4" fmla="*/ 6167655 w 12191995"/>
              <a:gd name="connsiteY4" fmla="*/ 850960 h 6857997"/>
              <a:gd name="connsiteX5" fmla="*/ 6174662 w 12191995"/>
              <a:gd name="connsiteY5" fmla="*/ 850960 h 6857997"/>
              <a:gd name="connsiteX6" fmla="*/ 6180592 w 12191995"/>
              <a:gd name="connsiteY6" fmla="*/ 849612 h 6857997"/>
              <a:gd name="connsiteX7" fmla="*/ 6414538 w 12191995"/>
              <a:gd name="connsiteY7" fmla="*/ 849611 h 6857997"/>
              <a:gd name="connsiteX8" fmla="*/ 6414538 w 12191995"/>
              <a:gd name="connsiteY8" fmla="*/ 854462 h 6857997"/>
              <a:gd name="connsiteX9" fmla="*/ 6401601 w 12191995"/>
              <a:gd name="connsiteY9" fmla="*/ 866052 h 6857997"/>
              <a:gd name="connsiteX10" fmla="*/ 6392167 w 12191995"/>
              <a:gd name="connsiteY10" fmla="*/ 858236 h 6857997"/>
              <a:gd name="connsiteX11" fmla="*/ 6401601 w 12191995"/>
              <a:gd name="connsiteY11" fmla="*/ 850959 h 6857997"/>
              <a:gd name="connsiteX12" fmla="*/ 6408608 w 12191995"/>
              <a:gd name="connsiteY12" fmla="*/ 850959 h 6857997"/>
              <a:gd name="connsiteX13" fmla="*/ 6414538 w 12191995"/>
              <a:gd name="connsiteY13" fmla="*/ 849611 h 6857997"/>
              <a:gd name="connsiteX14" fmla="*/ 5709196 w 12191995"/>
              <a:gd name="connsiteY14" fmla="*/ 846646 h 6857997"/>
              <a:gd name="connsiteX15" fmla="*/ 5709196 w 12191995"/>
              <a:gd name="connsiteY15" fmla="*/ 855541 h 6857997"/>
              <a:gd name="connsiteX16" fmla="*/ 5690328 w 12191995"/>
              <a:gd name="connsiteY16" fmla="*/ 872521 h 6857997"/>
              <a:gd name="connsiteX17" fmla="*/ 5675236 w 12191995"/>
              <a:gd name="connsiteY17" fmla="*/ 860392 h 6857997"/>
              <a:gd name="connsiteX18" fmla="*/ 5688982 w 12191995"/>
              <a:gd name="connsiteY18" fmla="*/ 849072 h 6857997"/>
              <a:gd name="connsiteX19" fmla="*/ 5700841 w 12191995"/>
              <a:gd name="connsiteY19" fmla="*/ 849072 h 6857997"/>
              <a:gd name="connsiteX20" fmla="*/ 5709196 w 12191995"/>
              <a:gd name="connsiteY20" fmla="*/ 846646 h 6857997"/>
              <a:gd name="connsiteX21" fmla="*/ 6530703 w 12191995"/>
              <a:gd name="connsiteY21" fmla="*/ 825894 h 6857997"/>
              <a:gd name="connsiteX22" fmla="*/ 6545527 w 12191995"/>
              <a:gd name="connsiteY22" fmla="*/ 838022 h 6857997"/>
              <a:gd name="connsiteX23" fmla="*/ 6515610 w 12191995"/>
              <a:gd name="connsiteY23" fmla="*/ 838022 h 6857997"/>
              <a:gd name="connsiteX24" fmla="*/ 6530703 w 12191995"/>
              <a:gd name="connsiteY24" fmla="*/ 825894 h 6857997"/>
              <a:gd name="connsiteX25" fmla="*/ 5883577 w 12191995"/>
              <a:gd name="connsiteY25" fmla="*/ 820234 h 6857997"/>
              <a:gd name="connsiteX26" fmla="*/ 5907835 w 12191995"/>
              <a:gd name="connsiteY26" fmla="*/ 846378 h 6857997"/>
              <a:gd name="connsiteX27" fmla="*/ 5883577 w 12191995"/>
              <a:gd name="connsiteY27" fmla="*/ 872522 h 6857997"/>
              <a:gd name="connsiteX28" fmla="*/ 5859320 w 12191995"/>
              <a:gd name="connsiteY28" fmla="*/ 846378 h 6857997"/>
              <a:gd name="connsiteX29" fmla="*/ 5883577 w 12191995"/>
              <a:gd name="connsiteY29" fmla="*/ 820234 h 6857997"/>
              <a:gd name="connsiteX30" fmla="*/ 5766065 w 12191995"/>
              <a:gd name="connsiteY30" fmla="*/ 813225 h 6857997"/>
              <a:gd name="connsiteX31" fmla="*/ 5746658 w 12191995"/>
              <a:gd name="connsiteY31" fmla="*/ 825354 h 6857997"/>
              <a:gd name="connsiteX32" fmla="*/ 5746658 w 12191995"/>
              <a:gd name="connsiteY32" fmla="*/ 814303 h 6857997"/>
              <a:gd name="connsiteX33" fmla="*/ 5738304 w 12191995"/>
              <a:gd name="connsiteY33" fmla="*/ 814303 h 6857997"/>
              <a:gd name="connsiteX34" fmla="*/ 5738304 w 12191995"/>
              <a:gd name="connsiteY34" fmla="*/ 878450 h 6857997"/>
              <a:gd name="connsiteX35" fmla="*/ 5746929 w 12191995"/>
              <a:gd name="connsiteY35" fmla="*/ 878450 h 6857997"/>
              <a:gd name="connsiteX36" fmla="*/ 5746929 w 12191995"/>
              <a:gd name="connsiteY36" fmla="*/ 842603 h 6857997"/>
              <a:gd name="connsiteX37" fmla="*/ 5766334 w 12191995"/>
              <a:gd name="connsiteY37" fmla="*/ 822119 h 6857997"/>
              <a:gd name="connsiteX38" fmla="*/ 5770646 w 12191995"/>
              <a:gd name="connsiteY38" fmla="*/ 822119 h 6857997"/>
              <a:gd name="connsiteX39" fmla="*/ 5770916 w 12191995"/>
              <a:gd name="connsiteY39" fmla="*/ 813495 h 6857997"/>
              <a:gd name="connsiteX40" fmla="*/ 5766065 w 12191995"/>
              <a:gd name="connsiteY40" fmla="*/ 813225 h 6857997"/>
              <a:gd name="connsiteX41" fmla="*/ 5883577 w 12191995"/>
              <a:gd name="connsiteY41" fmla="*/ 812418 h 6857997"/>
              <a:gd name="connsiteX42" fmla="*/ 5850426 w 12191995"/>
              <a:gd name="connsiteY42" fmla="*/ 846378 h 6857997"/>
              <a:gd name="connsiteX43" fmla="*/ 5883577 w 12191995"/>
              <a:gd name="connsiteY43" fmla="*/ 880068 h 6857997"/>
              <a:gd name="connsiteX44" fmla="*/ 5916998 w 12191995"/>
              <a:gd name="connsiteY44" fmla="*/ 846378 h 6857997"/>
              <a:gd name="connsiteX45" fmla="*/ 5883577 w 12191995"/>
              <a:gd name="connsiteY45" fmla="*/ 812418 h 6857997"/>
              <a:gd name="connsiteX46" fmla="*/ 5693563 w 12191995"/>
              <a:gd name="connsiteY46" fmla="*/ 812417 h 6857997"/>
              <a:gd name="connsiteX47" fmla="*/ 5669037 w 12191995"/>
              <a:gd name="connsiteY47" fmla="*/ 820503 h 6857997"/>
              <a:gd name="connsiteX48" fmla="*/ 5673349 w 12191995"/>
              <a:gd name="connsiteY48" fmla="*/ 827241 h 6857997"/>
              <a:gd name="connsiteX49" fmla="*/ 5693024 w 12191995"/>
              <a:gd name="connsiteY49" fmla="*/ 820233 h 6857997"/>
              <a:gd name="connsiteX50" fmla="*/ 5709196 w 12191995"/>
              <a:gd name="connsiteY50" fmla="*/ 833979 h 6857997"/>
              <a:gd name="connsiteX51" fmla="*/ 5708926 w 12191995"/>
              <a:gd name="connsiteY51" fmla="*/ 835596 h 6857997"/>
              <a:gd name="connsiteX52" fmla="*/ 5702727 w 12191995"/>
              <a:gd name="connsiteY52" fmla="*/ 841526 h 6857997"/>
              <a:gd name="connsiteX53" fmla="*/ 5687364 w 12191995"/>
              <a:gd name="connsiteY53" fmla="*/ 841526 h 6857997"/>
              <a:gd name="connsiteX54" fmla="*/ 5665532 w 12191995"/>
              <a:gd name="connsiteY54" fmla="*/ 860392 h 6857997"/>
              <a:gd name="connsiteX55" fmla="*/ 5688982 w 12191995"/>
              <a:gd name="connsiteY55" fmla="*/ 880067 h 6857997"/>
              <a:gd name="connsiteX56" fmla="*/ 5709196 w 12191995"/>
              <a:gd name="connsiteY56" fmla="*/ 870364 h 6857997"/>
              <a:gd name="connsiteX57" fmla="*/ 5709196 w 12191995"/>
              <a:gd name="connsiteY57" fmla="*/ 878450 h 6857997"/>
              <a:gd name="connsiteX58" fmla="*/ 5718089 w 12191995"/>
              <a:gd name="connsiteY58" fmla="*/ 878450 h 6857997"/>
              <a:gd name="connsiteX59" fmla="*/ 5718089 w 12191995"/>
              <a:gd name="connsiteY59" fmla="*/ 834248 h 6857997"/>
              <a:gd name="connsiteX60" fmla="*/ 5693563 w 12191995"/>
              <a:gd name="connsiteY60" fmla="*/ 812417 h 6857997"/>
              <a:gd name="connsiteX61" fmla="*/ 6261179 w 12191995"/>
              <a:gd name="connsiteY61" fmla="*/ 811879 h 6857997"/>
              <a:gd name="connsiteX62" fmla="*/ 6261179 w 12191995"/>
              <a:gd name="connsiteY62" fmla="*/ 827780 h 6857997"/>
              <a:gd name="connsiteX63" fmla="*/ 6270612 w 12191995"/>
              <a:gd name="connsiteY63" fmla="*/ 827780 h 6857997"/>
              <a:gd name="connsiteX64" fmla="*/ 6270612 w 12191995"/>
              <a:gd name="connsiteY64" fmla="*/ 878451 h 6857997"/>
              <a:gd name="connsiteX65" fmla="*/ 6289479 w 12191995"/>
              <a:gd name="connsiteY65" fmla="*/ 878451 h 6857997"/>
              <a:gd name="connsiteX66" fmla="*/ 6289479 w 12191995"/>
              <a:gd name="connsiteY66" fmla="*/ 811879 h 6857997"/>
              <a:gd name="connsiteX67" fmla="*/ 6299451 w 12191995"/>
              <a:gd name="connsiteY67" fmla="*/ 811608 h 6857997"/>
              <a:gd name="connsiteX68" fmla="*/ 6322091 w 12191995"/>
              <a:gd name="connsiteY68" fmla="*/ 878450 h 6857997"/>
              <a:gd name="connsiteX69" fmla="*/ 6345540 w 12191995"/>
              <a:gd name="connsiteY69" fmla="*/ 878450 h 6857997"/>
              <a:gd name="connsiteX70" fmla="*/ 6369258 w 12191995"/>
              <a:gd name="connsiteY70" fmla="*/ 811608 h 6857997"/>
              <a:gd name="connsiteX71" fmla="*/ 6349313 w 12191995"/>
              <a:gd name="connsiteY71" fmla="*/ 811608 h 6857997"/>
              <a:gd name="connsiteX72" fmla="*/ 6334220 w 12191995"/>
              <a:gd name="connsiteY72" fmla="*/ 857966 h 6857997"/>
              <a:gd name="connsiteX73" fmla="*/ 6319935 w 12191995"/>
              <a:gd name="connsiteY73" fmla="*/ 811608 h 6857997"/>
              <a:gd name="connsiteX74" fmla="*/ 6530973 w 12191995"/>
              <a:gd name="connsiteY74" fmla="*/ 810531 h 6857997"/>
              <a:gd name="connsiteX75" fmla="*/ 6496204 w 12191995"/>
              <a:gd name="connsiteY75" fmla="*/ 845569 h 6857997"/>
              <a:gd name="connsiteX76" fmla="*/ 6531242 w 12191995"/>
              <a:gd name="connsiteY76" fmla="*/ 880607 h 6857997"/>
              <a:gd name="connsiteX77" fmla="*/ 6564663 w 12191995"/>
              <a:gd name="connsiteY77" fmla="*/ 859584 h 6857997"/>
              <a:gd name="connsiteX78" fmla="*/ 6544988 w 12191995"/>
              <a:gd name="connsiteY78" fmla="*/ 857428 h 6857997"/>
              <a:gd name="connsiteX79" fmla="*/ 6531512 w 12191995"/>
              <a:gd name="connsiteY79" fmla="*/ 864166 h 6857997"/>
              <a:gd name="connsiteX80" fmla="*/ 6516149 w 12191995"/>
              <a:gd name="connsiteY80" fmla="*/ 850690 h 6857997"/>
              <a:gd name="connsiteX81" fmla="*/ 6565741 w 12191995"/>
              <a:gd name="connsiteY81" fmla="*/ 850690 h 6857997"/>
              <a:gd name="connsiteX82" fmla="*/ 6566011 w 12191995"/>
              <a:gd name="connsiteY82" fmla="*/ 850420 h 6857997"/>
              <a:gd name="connsiteX83" fmla="*/ 6530973 w 12191995"/>
              <a:gd name="connsiteY83" fmla="*/ 810531 h 6857997"/>
              <a:gd name="connsiteX84" fmla="*/ 6250668 w 12191995"/>
              <a:gd name="connsiteY84" fmla="*/ 810529 h 6857997"/>
              <a:gd name="connsiteX85" fmla="*/ 6233419 w 12191995"/>
              <a:gd name="connsiteY85" fmla="*/ 822119 h 6857997"/>
              <a:gd name="connsiteX86" fmla="*/ 6233419 w 12191995"/>
              <a:gd name="connsiteY86" fmla="*/ 811607 h 6857997"/>
              <a:gd name="connsiteX87" fmla="*/ 6215091 w 12191995"/>
              <a:gd name="connsiteY87" fmla="*/ 811607 h 6857997"/>
              <a:gd name="connsiteX88" fmla="*/ 6215091 w 12191995"/>
              <a:gd name="connsiteY88" fmla="*/ 878449 h 6857997"/>
              <a:gd name="connsiteX89" fmla="*/ 6233958 w 12191995"/>
              <a:gd name="connsiteY89" fmla="*/ 878449 h 6857997"/>
              <a:gd name="connsiteX90" fmla="*/ 6233958 w 12191995"/>
              <a:gd name="connsiteY90" fmla="*/ 846645 h 6857997"/>
              <a:gd name="connsiteX91" fmla="*/ 6247973 w 12191995"/>
              <a:gd name="connsiteY91" fmla="*/ 830474 h 6857997"/>
              <a:gd name="connsiteX92" fmla="*/ 6256059 w 12191995"/>
              <a:gd name="connsiteY92" fmla="*/ 830474 h 6857997"/>
              <a:gd name="connsiteX93" fmla="*/ 6255789 w 12191995"/>
              <a:gd name="connsiteY93" fmla="*/ 811068 h 6857997"/>
              <a:gd name="connsiteX94" fmla="*/ 6250668 w 12191995"/>
              <a:gd name="connsiteY94" fmla="*/ 810529 h 6857997"/>
              <a:gd name="connsiteX95" fmla="*/ 6170619 w 12191995"/>
              <a:gd name="connsiteY95" fmla="*/ 809992 h 6857997"/>
              <a:gd name="connsiteX96" fmla="*/ 6142050 w 12191995"/>
              <a:gd name="connsiteY96" fmla="*/ 818078 h 6857997"/>
              <a:gd name="connsiteX97" fmla="*/ 6149327 w 12191995"/>
              <a:gd name="connsiteY97" fmla="*/ 832362 h 6857997"/>
              <a:gd name="connsiteX98" fmla="*/ 6169541 w 12191995"/>
              <a:gd name="connsiteY98" fmla="*/ 826163 h 6857997"/>
              <a:gd name="connsiteX99" fmla="*/ 6180592 w 12191995"/>
              <a:gd name="connsiteY99" fmla="*/ 833980 h 6857997"/>
              <a:gd name="connsiteX100" fmla="*/ 6180592 w 12191995"/>
              <a:gd name="connsiteY100" fmla="*/ 834519 h 6857997"/>
              <a:gd name="connsiteX101" fmla="*/ 6176010 w 12191995"/>
              <a:gd name="connsiteY101" fmla="*/ 838561 h 6857997"/>
              <a:gd name="connsiteX102" fmla="*/ 6162803 w 12191995"/>
              <a:gd name="connsiteY102" fmla="*/ 838561 h 6857997"/>
              <a:gd name="connsiteX103" fmla="*/ 6138546 w 12191995"/>
              <a:gd name="connsiteY103" fmla="*/ 859045 h 6857997"/>
              <a:gd name="connsiteX104" fmla="*/ 6161995 w 12191995"/>
              <a:gd name="connsiteY104" fmla="*/ 880068 h 6857997"/>
              <a:gd name="connsiteX105" fmla="*/ 6180592 w 12191995"/>
              <a:gd name="connsiteY105" fmla="*/ 871982 h 6857997"/>
              <a:gd name="connsiteX106" fmla="*/ 6180592 w 12191995"/>
              <a:gd name="connsiteY106" fmla="*/ 878451 h 6857997"/>
              <a:gd name="connsiteX107" fmla="*/ 6199458 w 12191995"/>
              <a:gd name="connsiteY107" fmla="*/ 878451 h 6857997"/>
              <a:gd name="connsiteX108" fmla="*/ 6199458 w 12191995"/>
              <a:gd name="connsiteY108" fmla="*/ 834519 h 6857997"/>
              <a:gd name="connsiteX109" fmla="*/ 6170619 w 12191995"/>
              <a:gd name="connsiteY109" fmla="*/ 809992 h 6857997"/>
              <a:gd name="connsiteX110" fmla="*/ 6404565 w 12191995"/>
              <a:gd name="connsiteY110" fmla="*/ 809991 h 6857997"/>
              <a:gd name="connsiteX111" fmla="*/ 6375996 w 12191995"/>
              <a:gd name="connsiteY111" fmla="*/ 818077 h 6857997"/>
              <a:gd name="connsiteX112" fmla="*/ 6383273 w 12191995"/>
              <a:gd name="connsiteY112" fmla="*/ 832361 h 6857997"/>
              <a:gd name="connsiteX113" fmla="*/ 6403487 w 12191995"/>
              <a:gd name="connsiteY113" fmla="*/ 826162 h 6857997"/>
              <a:gd name="connsiteX114" fmla="*/ 6414538 w 12191995"/>
              <a:gd name="connsiteY114" fmla="*/ 833979 h 6857997"/>
              <a:gd name="connsiteX115" fmla="*/ 6414538 w 12191995"/>
              <a:gd name="connsiteY115" fmla="*/ 834518 h 6857997"/>
              <a:gd name="connsiteX116" fmla="*/ 6409956 w 12191995"/>
              <a:gd name="connsiteY116" fmla="*/ 838560 h 6857997"/>
              <a:gd name="connsiteX117" fmla="*/ 6396749 w 12191995"/>
              <a:gd name="connsiteY117" fmla="*/ 838560 h 6857997"/>
              <a:gd name="connsiteX118" fmla="*/ 6372492 w 12191995"/>
              <a:gd name="connsiteY118" fmla="*/ 859044 h 6857997"/>
              <a:gd name="connsiteX119" fmla="*/ 6395941 w 12191995"/>
              <a:gd name="connsiteY119" fmla="*/ 880067 h 6857997"/>
              <a:gd name="connsiteX120" fmla="*/ 6414538 w 12191995"/>
              <a:gd name="connsiteY120" fmla="*/ 871981 h 6857997"/>
              <a:gd name="connsiteX121" fmla="*/ 6414538 w 12191995"/>
              <a:gd name="connsiteY121" fmla="*/ 878450 h 6857997"/>
              <a:gd name="connsiteX122" fmla="*/ 6433404 w 12191995"/>
              <a:gd name="connsiteY122" fmla="*/ 878450 h 6857997"/>
              <a:gd name="connsiteX123" fmla="*/ 6433404 w 12191995"/>
              <a:gd name="connsiteY123" fmla="*/ 834518 h 6857997"/>
              <a:gd name="connsiteX124" fmla="*/ 6404565 w 12191995"/>
              <a:gd name="connsiteY124" fmla="*/ 809991 h 6857997"/>
              <a:gd name="connsiteX125" fmla="*/ 5787627 w 12191995"/>
              <a:gd name="connsiteY125" fmla="*/ 786812 h 6857997"/>
              <a:gd name="connsiteX126" fmla="*/ 5787627 w 12191995"/>
              <a:gd name="connsiteY126" fmla="*/ 813764 h 6857997"/>
              <a:gd name="connsiteX127" fmla="*/ 5776577 w 12191995"/>
              <a:gd name="connsiteY127" fmla="*/ 813764 h 6857997"/>
              <a:gd name="connsiteX128" fmla="*/ 5776577 w 12191995"/>
              <a:gd name="connsiteY128" fmla="*/ 821041 h 6857997"/>
              <a:gd name="connsiteX129" fmla="*/ 5787627 w 12191995"/>
              <a:gd name="connsiteY129" fmla="*/ 821041 h 6857997"/>
              <a:gd name="connsiteX130" fmla="*/ 5787627 w 12191995"/>
              <a:gd name="connsiteY130" fmla="*/ 864704 h 6857997"/>
              <a:gd name="connsiteX131" fmla="*/ 5802450 w 12191995"/>
              <a:gd name="connsiteY131" fmla="*/ 878450 h 6857997"/>
              <a:gd name="connsiteX132" fmla="*/ 5812424 w 12191995"/>
              <a:gd name="connsiteY132" fmla="*/ 877911 h 6857997"/>
              <a:gd name="connsiteX133" fmla="*/ 5812424 w 12191995"/>
              <a:gd name="connsiteY133" fmla="*/ 870634 h 6857997"/>
              <a:gd name="connsiteX134" fmla="*/ 5805685 w 12191995"/>
              <a:gd name="connsiteY134" fmla="*/ 871173 h 6857997"/>
              <a:gd name="connsiteX135" fmla="*/ 5796522 w 12191995"/>
              <a:gd name="connsiteY135" fmla="*/ 864974 h 6857997"/>
              <a:gd name="connsiteX136" fmla="*/ 5796522 w 12191995"/>
              <a:gd name="connsiteY136" fmla="*/ 821311 h 6857997"/>
              <a:gd name="connsiteX137" fmla="*/ 5812424 w 12191995"/>
              <a:gd name="connsiteY137" fmla="*/ 821311 h 6857997"/>
              <a:gd name="connsiteX138" fmla="*/ 5812424 w 12191995"/>
              <a:gd name="connsiteY138" fmla="*/ 814034 h 6857997"/>
              <a:gd name="connsiteX139" fmla="*/ 5796522 w 12191995"/>
              <a:gd name="connsiteY139" fmla="*/ 814034 h 6857997"/>
              <a:gd name="connsiteX140" fmla="*/ 5796522 w 12191995"/>
              <a:gd name="connsiteY140" fmla="*/ 787082 h 6857997"/>
              <a:gd name="connsiteX141" fmla="*/ 5796522 w 12191995"/>
              <a:gd name="connsiteY141" fmla="*/ 786812 h 6857997"/>
              <a:gd name="connsiteX142" fmla="*/ 6453619 w 12191995"/>
              <a:gd name="connsiteY142" fmla="*/ 786004 h 6857997"/>
              <a:gd name="connsiteX143" fmla="*/ 6453619 w 12191995"/>
              <a:gd name="connsiteY143" fmla="*/ 811339 h 6857997"/>
              <a:gd name="connsiteX144" fmla="*/ 6443108 w 12191995"/>
              <a:gd name="connsiteY144" fmla="*/ 811339 h 6857997"/>
              <a:gd name="connsiteX145" fmla="*/ 6443108 w 12191995"/>
              <a:gd name="connsiteY145" fmla="*/ 827241 h 6857997"/>
              <a:gd name="connsiteX146" fmla="*/ 6453619 w 12191995"/>
              <a:gd name="connsiteY146" fmla="*/ 827241 h 6857997"/>
              <a:gd name="connsiteX147" fmla="*/ 6453619 w 12191995"/>
              <a:gd name="connsiteY147" fmla="*/ 863896 h 6857997"/>
              <a:gd name="connsiteX148" fmla="*/ 6472756 w 12191995"/>
              <a:gd name="connsiteY148" fmla="*/ 878989 h 6857997"/>
              <a:gd name="connsiteX149" fmla="*/ 6487579 w 12191995"/>
              <a:gd name="connsiteY149" fmla="*/ 878181 h 6857997"/>
              <a:gd name="connsiteX150" fmla="*/ 6487579 w 12191995"/>
              <a:gd name="connsiteY150" fmla="*/ 862010 h 6857997"/>
              <a:gd name="connsiteX151" fmla="*/ 6478955 w 12191995"/>
              <a:gd name="connsiteY151" fmla="*/ 862549 h 6857997"/>
              <a:gd name="connsiteX152" fmla="*/ 6472756 w 12191995"/>
              <a:gd name="connsiteY152" fmla="*/ 857697 h 6857997"/>
              <a:gd name="connsiteX153" fmla="*/ 6472756 w 12191995"/>
              <a:gd name="connsiteY153" fmla="*/ 827511 h 6857997"/>
              <a:gd name="connsiteX154" fmla="*/ 6487310 w 12191995"/>
              <a:gd name="connsiteY154" fmla="*/ 827511 h 6857997"/>
              <a:gd name="connsiteX155" fmla="*/ 6487310 w 12191995"/>
              <a:gd name="connsiteY155" fmla="*/ 811609 h 6857997"/>
              <a:gd name="connsiteX156" fmla="*/ 6472756 w 12191995"/>
              <a:gd name="connsiteY156" fmla="*/ 811609 h 6857997"/>
              <a:gd name="connsiteX157" fmla="*/ 6472756 w 12191995"/>
              <a:gd name="connsiteY157" fmla="*/ 786273 h 6857997"/>
              <a:gd name="connsiteX158" fmla="*/ 5605968 w 12191995"/>
              <a:gd name="connsiteY158" fmla="*/ 784386 h 6857997"/>
              <a:gd name="connsiteX159" fmla="*/ 5625104 w 12191995"/>
              <a:gd name="connsiteY159" fmla="*/ 784386 h 6857997"/>
              <a:gd name="connsiteX160" fmla="*/ 5649901 w 12191995"/>
              <a:gd name="connsiteY160" fmla="*/ 807296 h 6857997"/>
              <a:gd name="connsiteX161" fmla="*/ 5625104 w 12191995"/>
              <a:gd name="connsiteY161" fmla="*/ 830744 h 6857997"/>
              <a:gd name="connsiteX162" fmla="*/ 5605968 w 12191995"/>
              <a:gd name="connsiteY162" fmla="*/ 830744 h 6857997"/>
              <a:gd name="connsiteX163" fmla="*/ 6279237 w 12191995"/>
              <a:gd name="connsiteY163" fmla="*/ 776571 h 6857997"/>
              <a:gd name="connsiteX164" fmla="*/ 6267108 w 12191995"/>
              <a:gd name="connsiteY164" fmla="*/ 788700 h 6857997"/>
              <a:gd name="connsiteX165" fmla="*/ 6279237 w 12191995"/>
              <a:gd name="connsiteY165" fmla="*/ 800828 h 6857997"/>
              <a:gd name="connsiteX166" fmla="*/ 6291366 w 12191995"/>
              <a:gd name="connsiteY166" fmla="*/ 788700 h 6857997"/>
              <a:gd name="connsiteX167" fmla="*/ 6279237 w 12191995"/>
              <a:gd name="connsiteY167" fmla="*/ 776571 h 6857997"/>
              <a:gd name="connsiteX168" fmla="*/ 5597074 w 12191995"/>
              <a:gd name="connsiteY168" fmla="*/ 776570 h 6857997"/>
              <a:gd name="connsiteX169" fmla="*/ 5597074 w 12191995"/>
              <a:gd name="connsiteY169" fmla="*/ 878450 h 6857997"/>
              <a:gd name="connsiteX170" fmla="*/ 5605968 w 12191995"/>
              <a:gd name="connsiteY170" fmla="*/ 878450 h 6857997"/>
              <a:gd name="connsiteX171" fmla="*/ 5605968 w 12191995"/>
              <a:gd name="connsiteY171" fmla="*/ 839099 h 6857997"/>
              <a:gd name="connsiteX172" fmla="*/ 5624026 w 12191995"/>
              <a:gd name="connsiteY172" fmla="*/ 839099 h 6857997"/>
              <a:gd name="connsiteX173" fmla="*/ 5659064 w 12191995"/>
              <a:gd name="connsiteY173" fmla="*/ 807565 h 6857997"/>
              <a:gd name="connsiteX174" fmla="*/ 5624026 w 12191995"/>
              <a:gd name="connsiteY174" fmla="*/ 776570 h 6857997"/>
              <a:gd name="connsiteX175" fmla="*/ 6108359 w 12191995"/>
              <a:gd name="connsiteY175" fmla="*/ 776570 h 6857997"/>
              <a:gd name="connsiteX176" fmla="*/ 6108359 w 12191995"/>
              <a:gd name="connsiteY176" fmla="*/ 878450 h 6857997"/>
              <a:gd name="connsiteX177" fmla="*/ 6127226 w 12191995"/>
              <a:gd name="connsiteY177" fmla="*/ 878450 h 6857997"/>
              <a:gd name="connsiteX178" fmla="*/ 6127226 w 12191995"/>
              <a:gd name="connsiteY178" fmla="*/ 776570 h 6857997"/>
              <a:gd name="connsiteX179" fmla="*/ 5951228 w 12191995"/>
              <a:gd name="connsiteY179" fmla="*/ 775762 h 6857997"/>
              <a:gd name="connsiteX180" fmla="*/ 5936674 w 12191995"/>
              <a:gd name="connsiteY180" fmla="*/ 791125 h 6857997"/>
              <a:gd name="connsiteX181" fmla="*/ 5936403 w 12191995"/>
              <a:gd name="connsiteY181" fmla="*/ 791125 h 6857997"/>
              <a:gd name="connsiteX182" fmla="*/ 5936403 w 12191995"/>
              <a:gd name="connsiteY182" fmla="*/ 814034 h 6857997"/>
              <a:gd name="connsiteX183" fmla="*/ 5925353 w 12191995"/>
              <a:gd name="connsiteY183" fmla="*/ 814034 h 6857997"/>
              <a:gd name="connsiteX184" fmla="*/ 5925353 w 12191995"/>
              <a:gd name="connsiteY184" fmla="*/ 821311 h 6857997"/>
              <a:gd name="connsiteX185" fmla="*/ 5936403 w 12191995"/>
              <a:gd name="connsiteY185" fmla="*/ 821311 h 6857997"/>
              <a:gd name="connsiteX186" fmla="*/ 5936403 w 12191995"/>
              <a:gd name="connsiteY186" fmla="*/ 878181 h 6857997"/>
              <a:gd name="connsiteX187" fmla="*/ 5945298 w 12191995"/>
              <a:gd name="connsiteY187" fmla="*/ 878181 h 6857997"/>
              <a:gd name="connsiteX188" fmla="*/ 5945298 w 12191995"/>
              <a:gd name="connsiteY188" fmla="*/ 821311 h 6857997"/>
              <a:gd name="connsiteX189" fmla="*/ 5958505 w 12191995"/>
              <a:gd name="connsiteY189" fmla="*/ 821311 h 6857997"/>
              <a:gd name="connsiteX190" fmla="*/ 5958505 w 12191995"/>
              <a:gd name="connsiteY190" fmla="*/ 814034 h 6857997"/>
              <a:gd name="connsiteX191" fmla="*/ 5945298 w 12191995"/>
              <a:gd name="connsiteY191" fmla="*/ 814034 h 6857997"/>
              <a:gd name="connsiteX192" fmla="*/ 5945298 w 12191995"/>
              <a:gd name="connsiteY192" fmla="*/ 791933 h 6857997"/>
              <a:gd name="connsiteX193" fmla="*/ 5953384 w 12191995"/>
              <a:gd name="connsiteY193" fmla="*/ 783309 h 6857997"/>
              <a:gd name="connsiteX194" fmla="*/ 5959853 w 12191995"/>
              <a:gd name="connsiteY194" fmla="*/ 784117 h 6857997"/>
              <a:gd name="connsiteX195" fmla="*/ 5959853 w 12191995"/>
              <a:gd name="connsiteY195" fmla="*/ 776301 h 6857997"/>
              <a:gd name="connsiteX196" fmla="*/ 5951228 w 12191995"/>
              <a:gd name="connsiteY196" fmla="*/ 775762 h 6857997"/>
              <a:gd name="connsiteX197" fmla="*/ 6047177 w 12191995"/>
              <a:gd name="connsiteY197" fmla="*/ 774415 h 6857997"/>
              <a:gd name="connsiteX198" fmla="*/ 5994082 w 12191995"/>
              <a:gd name="connsiteY198" fmla="*/ 827242 h 6857997"/>
              <a:gd name="connsiteX199" fmla="*/ 6047177 w 12191995"/>
              <a:gd name="connsiteY199" fmla="*/ 880068 h 6857997"/>
              <a:gd name="connsiteX200" fmla="*/ 6097039 w 12191995"/>
              <a:gd name="connsiteY200" fmla="*/ 842065 h 6857997"/>
              <a:gd name="connsiteX201" fmla="*/ 6074670 w 12191995"/>
              <a:gd name="connsiteY201" fmla="*/ 842065 h 6857997"/>
              <a:gd name="connsiteX202" fmla="*/ 6046909 w 12191995"/>
              <a:gd name="connsiteY202" fmla="*/ 861471 h 6857997"/>
              <a:gd name="connsiteX203" fmla="*/ 6014835 w 12191995"/>
              <a:gd name="connsiteY203" fmla="*/ 827242 h 6857997"/>
              <a:gd name="connsiteX204" fmla="*/ 6046909 w 12191995"/>
              <a:gd name="connsiteY204" fmla="*/ 793012 h 6857997"/>
              <a:gd name="connsiteX205" fmla="*/ 6074670 w 12191995"/>
              <a:gd name="connsiteY205" fmla="*/ 812418 h 6857997"/>
              <a:gd name="connsiteX206" fmla="*/ 6097039 w 12191995"/>
              <a:gd name="connsiteY206" fmla="*/ 812418 h 6857997"/>
              <a:gd name="connsiteX207" fmla="*/ 6047177 w 12191995"/>
              <a:gd name="connsiteY207" fmla="*/ 774415 h 6857997"/>
              <a:gd name="connsiteX208" fmla="*/ 6600240 w 12191995"/>
              <a:gd name="connsiteY208" fmla="*/ 647468 h 6857997"/>
              <a:gd name="connsiteX209" fmla="*/ 6603474 w 12191995"/>
              <a:gd name="connsiteY209" fmla="*/ 647468 h 6857997"/>
              <a:gd name="connsiteX210" fmla="*/ 6606709 w 12191995"/>
              <a:gd name="connsiteY210" fmla="*/ 648276 h 6857997"/>
              <a:gd name="connsiteX211" fmla="*/ 6607517 w 12191995"/>
              <a:gd name="connsiteY211" fmla="*/ 650702 h 6857997"/>
              <a:gd name="connsiteX212" fmla="*/ 6606439 w 12191995"/>
              <a:gd name="connsiteY212" fmla="*/ 652858 h 6857997"/>
              <a:gd name="connsiteX213" fmla="*/ 6603744 w 12191995"/>
              <a:gd name="connsiteY213" fmla="*/ 653667 h 6857997"/>
              <a:gd name="connsiteX214" fmla="*/ 6600240 w 12191995"/>
              <a:gd name="connsiteY214" fmla="*/ 653667 h 6857997"/>
              <a:gd name="connsiteX215" fmla="*/ 6596467 w 12191995"/>
              <a:gd name="connsiteY215" fmla="*/ 644772 h 6857997"/>
              <a:gd name="connsiteX216" fmla="*/ 6596467 w 12191995"/>
              <a:gd name="connsiteY216" fmla="*/ 664987 h 6857997"/>
              <a:gd name="connsiteX217" fmla="*/ 6600240 w 12191995"/>
              <a:gd name="connsiteY217" fmla="*/ 664987 h 6857997"/>
              <a:gd name="connsiteX218" fmla="*/ 6600240 w 12191995"/>
              <a:gd name="connsiteY218" fmla="*/ 656901 h 6857997"/>
              <a:gd name="connsiteX219" fmla="*/ 6604283 w 12191995"/>
              <a:gd name="connsiteY219" fmla="*/ 656901 h 6857997"/>
              <a:gd name="connsiteX220" fmla="*/ 6606978 w 12191995"/>
              <a:gd name="connsiteY220" fmla="*/ 657710 h 6857997"/>
              <a:gd name="connsiteX221" fmla="*/ 6607787 w 12191995"/>
              <a:gd name="connsiteY221" fmla="*/ 660135 h 6857997"/>
              <a:gd name="connsiteX222" fmla="*/ 6607787 w 12191995"/>
              <a:gd name="connsiteY222" fmla="*/ 663370 h 6857997"/>
              <a:gd name="connsiteX223" fmla="*/ 6608056 w 12191995"/>
              <a:gd name="connsiteY223" fmla="*/ 664717 h 6857997"/>
              <a:gd name="connsiteX224" fmla="*/ 6611560 w 12191995"/>
              <a:gd name="connsiteY224" fmla="*/ 664717 h 6857997"/>
              <a:gd name="connsiteX225" fmla="*/ 6611560 w 12191995"/>
              <a:gd name="connsiteY225" fmla="*/ 664448 h 6857997"/>
              <a:gd name="connsiteX226" fmla="*/ 6611021 w 12191995"/>
              <a:gd name="connsiteY226" fmla="*/ 663100 h 6857997"/>
              <a:gd name="connsiteX227" fmla="*/ 6611021 w 12191995"/>
              <a:gd name="connsiteY227" fmla="*/ 661483 h 6857997"/>
              <a:gd name="connsiteX228" fmla="*/ 6611021 w 12191995"/>
              <a:gd name="connsiteY228" fmla="*/ 660135 h 6857997"/>
              <a:gd name="connsiteX229" fmla="*/ 6610213 w 12191995"/>
              <a:gd name="connsiteY229" fmla="*/ 657170 h 6857997"/>
              <a:gd name="connsiteX230" fmla="*/ 6608056 w 12191995"/>
              <a:gd name="connsiteY230" fmla="*/ 655284 h 6857997"/>
              <a:gd name="connsiteX231" fmla="*/ 6610213 w 12191995"/>
              <a:gd name="connsiteY231" fmla="*/ 653397 h 6857997"/>
              <a:gd name="connsiteX232" fmla="*/ 6611021 w 12191995"/>
              <a:gd name="connsiteY232" fmla="*/ 650971 h 6857997"/>
              <a:gd name="connsiteX233" fmla="*/ 6608865 w 12191995"/>
              <a:gd name="connsiteY233" fmla="*/ 646390 h 6857997"/>
              <a:gd name="connsiteX234" fmla="*/ 6603205 w 12191995"/>
              <a:gd name="connsiteY234" fmla="*/ 644772 h 6857997"/>
              <a:gd name="connsiteX235" fmla="*/ 6603980 w 12191995"/>
              <a:gd name="connsiteY235" fmla="*/ 640292 h 6857997"/>
              <a:gd name="connsiteX236" fmla="*/ 6613447 w 12191995"/>
              <a:gd name="connsiteY236" fmla="*/ 644503 h 6857997"/>
              <a:gd name="connsiteX237" fmla="*/ 6613447 w 12191995"/>
              <a:gd name="connsiteY237" fmla="*/ 665526 h 6857997"/>
              <a:gd name="connsiteX238" fmla="*/ 6612638 w 12191995"/>
              <a:gd name="connsiteY238" fmla="*/ 666334 h 6857997"/>
              <a:gd name="connsiteX239" fmla="*/ 6593502 w 12191995"/>
              <a:gd name="connsiteY239" fmla="*/ 665526 h 6857997"/>
              <a:gd name="connsiteX240" fmla="*/ 6589459 w 12191995"/>
              <a:gd name="connsiteY240" fmla="*/ 655014 h 6857997"/>
              <a:gd name="connsiteX241" fmla="*/ 6593772 w 12191995"/>
              <a:gd name="connsiteY241" fmla="*/ 644503 h 6857997"/>
              <a:gd name="connsiteX242" fmla="*/ 6594311 w 12191995"/>
              <a:gd name="connsiteY242" fmla="*/ 643964 h 6857997"/>
              <a:gd name="connsiteX243" fmla="*/ 6603980 w 12191995"/>
              <a:gd name="connsiteY243" fmla="*/ 640292 h 6857997"/>
              <a:gd name="connsiteX244" fmla="*/ 6603104 w 12191995"/>
              <a:gd name="connsiteY244" fmla="*/ 637327 h 6857997"/>
              <a:gd name="connsiteX245" fmla="*/ 6591615 w 12191995"/>
              <a:gd name="connsiteY245" fmla="*/ 642347 h 6857997"/>
              <a:gd name="connsiteX246" fmla="*/ 6586764 w 12191995"/>
              <a:gd name="connsiteY246" fmla="*/ 655014 h 6857997"/>
              <a:gd name="connsiteX247" fmla="*/ 6591615 w 12191995"/>
              <a:gd name="connsiteY247" fmla="*/ 667682 h 6857997"/>
              <a:gd name="connsiteX248" fmla="*/ 6592154 w 12191995"/>
              <a:gd name="connsiteY248" fmla="*/ 668221 h 6857997"/>
              <a:gd name="connsiteX249" fmla="*/ 6615334 w 12191995"/>
              <a:gd name="connsiteY249" fmla="*/ 667682 h 6857997"/>
              <a:gd name="connsiteX250" fmla="*/ 6620185 w 12191995"/>
              <a:gd name="connsiteY250" fmla="*/ 655014 h 6857997"/>
              <a:gd name="connsiteX251" fmla="*/ 6615334 w 12191995"/>
              <a:gd name="connsiteY251" fmla="*/ 642347 h 6857997"/>
              <a:gd name="connsiteX252" fmla="*/ 6614794 w 12191995"/>
              <a:gd name="connsiteY252" fmla="*/ 641808 h 6857997"/>
              <a:gd name="connsiteX253" fmla="*/ 6603104 w 12191995"/>
              <a:gd name="connsiteY253" fmla="*/ 637327 h 6857997"/>
              <a:gd name="connsiteX254" fmla="*/ 6195954 w 12191995"/>
              <a:gd name="connsiteY254" fmla="*/ 529687 h 6857997"/>
              <a:gd name="connsiteX255" fmla="*/ 6233418 w 12191995"/>
              <a:gd name="connsiteY255" fmla="*/ 590330 h 6857997"/>
              <a:gd name="connsiteX256" fmla="*/ 6192451 w 12191995"/>
              <a:gd name="connsiteY256" fmla="*/ 653937 h 6857997"/>
              <a:gd name="connsiteX257" fmla="*/ 6171158 w 12191995"/>
              <a:gd name="connsiteY257" fmla="*/ 650434 h 6857997"/>
              <a:gd name="connsiteX258" fmla="*/ 6171158 w 12191995"/>
              <a:gd name="connsiteY258" fmla="*/ 534539 h 6857997"/>
              <a:gd name="connsiteX259" fmla="*/ 6195954 w 12191995"/>
              <a:gd name="connsiteY259" fmla="*/ 529687 h 6857997"/>
              <a:gd name="connsiteX260" fmla="*/ 6062271 w 12191995"/>
              <a:gd name="connsiteY260" fmla="*/ 510282 h 6857997"/>
              <a:gd name="connsiteX261" fmla="*/ 6062271 w 12191995"/>
              <a:gd name="connsiteY261" fmla="*/ 673344 h 6857997"/>
              <a:gd name="connsiteX262" fmla="*/ 6099196 w 12191995"/>
              <a:gd name="connsiteY262" fmla="*/ 673344 h 6857997"/>
              <a:gd name="connsiteX263" fmla="*/ 6099196 w 12191995"/>
              <a:gd name="connsiteY263" fmla="*/ 510282 h 6857997"/>
              <a:gd name="connsiteX264" fmla="*/ 6406452 w 12191995"/>
              <a:gd name="connsiteY264" fmla="*/ 510281 h 6857997"/>
              <a:gd name="connsiteX265" fmla="*/ 6406452 w 12191995"/>
              <a:gd name="connsiteY265" fmla="*/ 673343 h 6857997"/>
              <a:gd name="connsiteX266" fmla="*/ 6443377 w 12191995"/>
              <a:gd name="connsiteY266" fmla="*/ 673343 h 6857997"/>
              <a:gd name="connsiteX267" fmla="*/ 6443377 w 12191995"/>
              <a:gd name="connsiteY267" fmla="*/ 510281 h 6857997"/>
              <a:gd name="connsiteX268" fmla="*/ 5738574 w 12191995"/>
              <a:gd name="connsiteY268" fmla="*/ 510281 h 6857997"/>
              <a:gd name="connsiteX269" fmla="*/ 5790052 w 12191995"/>
              <a:gd name="connsiteY269" fmla="*/ 588981 h 6857997"/>
              <a:gd name="connsiteX270" fmla="*/ 5732643 w 12191995"/>
              <a:gd name="connsiteY270" fmla="*/ 673611 h 6857997"/>
              <a:gd name="connsiteX271" fmla="*/ 5775229 w 12191995"/>
              <a:gd name="connsiteY271" fmla="*/ 673611 h 6857997"/>
              <a:gd name="connsiteX272" fmla="*/ 5810535 w 12191995"/>
              <a:gd name="connsiteY272" fmla="*/ 614317 h 6857997"/>
              <a:gd name="connsiteX273" fmla="*/ 5811344 w 12191995"/>
              <a:gd name="connsiteY273" fmla="*/ 614317 h 6857997"/>
              <a:gd name="connsiteX274" fmla="*/ 5846113 w 12191995"/>
              <a:gd name="connsiteY274" fmla="*/ 673611 h 6857997"/>
              <a:gd name="connsiteX275" fmla="*/ 5891931 w 12191995"/>
              <a:gd name="connsiteY275" fmla="*/ 673611 h 6857997"/>
              <a:gd name="connsiteX276" fmla="*/ 5833984 w 12191995"/>
              <a:gd name="connsiteY276" fmla="*/ 586556 h 6857997"/>
              <a:gd name="connsiteX277" fmla="*/ 5886541 w 12191995"/>
              <a:gd name="connsiteY277" fmla="*/ 510281 h 6857997"/>
              <a:gd name="connsiteX278" fmla="*/ 5846922 w 12191995"/>
              <a:gd name="connsiteY278" fmla="*/ 510281 h 6857997"/>
              <a:gd name="connsiteX279" fmla="*/ 5814310 w 12191995"/>
              <a:gd name="connsiteY279" fmla="*/ 563646 h 6857997"/>
              <a:gd name="connsiteX280" fmla="*/ 5813770 w 12191995"/>
              <a:gd name="connsiteY280" fmla="*/ 563646 h 6857997"/>
              <a:gd name="connsiteX281" fmla="*/ 5782505 w 12191995"/>
              <a:gd name="connsiteY281" fmla="*/ 510281 h 6857997"/>
              <a:gd name="connsiteX282" fmla="*/ 6383812 w 12191995"/>
              <a:gd name="connsiteY282" fmla="*/ 507856 h 6857997"/>
              <a:gd name="connsiteX283" fmla="*/ 6298912 w 12191995"/>
              <a:gd name="connsiteY283" fmla="*/ 519176 h 6857997"/>
              <a:gd name="connsiteX284" fmla="*/ 6298912 w 12191995"/>
              <a:gd name="connsiteY284" fmla="*/ 673613 h 6857997"/>
              <a:gd name="connsiteX285" fmla="*/ 6335837 w 12191995"/>
              <a:gd name="connsiteY285" fmla="*/ 673613 h 6857997"/>
              <a:gd name="connsiteX286" fmla="*/ 6335837 w 12191995"/>
              <a:gd name="connsiteY286" fmla="*/ 535887 h 6857997"/>
              <a:gd name="connsiteX287" fmla="*/ 6376265 w 12191995"/>
              <a:gd name="connsiteY287" fmla="*/ 534539 h 6857997"/>
              <a:gd name="connsiteX288" fmla="*/ 6383812 w 12191995"/>
              <a:gd name="connsiteY288" fmla="*/ 507856 h 6857997"/>
              <a:gd name="connsiteX289" fmla="*/ 6533398 w 12191995"/>
              <a:gd name="connsiteY289" fmla="*/ 507318 h 6857997"/>
              <a:gd name="connsiteX290" fmla="*/ 6476798 w 12191995"/>
              <a:gd name="connsiteY290" fmla="*/ 554484 h 6857997"/>
              <a:gd name="connsiteX291" fmla="*/ 6517765 w 12191995"/>
              <a:gd name="connsiteY291" fmla="*/ 600303 h 6857997"/>
              <a:gd name="connsiteX292" fmla="*/ 6546874 w 12191995"/>
              <a:gd name="connsiteY292" fmla="*/ 627256 h 6857997"/>
              <a:gd name="connsiteX293" fmla="*/ 6516418 w 12191995"/>
              <a:gd name="connsiteY293" fmla="*/ 650164 h 6857997"/>
              <a:gd name="connsiteX294" fmla="*/ 6482727 w 12191995"/>
              <a:gd name="connsiteY294" fmla="*/ 640732 h 6857997"/>
              <a:gd name="connsiteX295" fmla="*/ 6472216 w 12191995"/>
              <a:gd name="connsiteY295" fmla="*/ 664450 h 6857997"/>
              <a:gd name="connsiteX296" fmla="*/ 6521808 w 12191995"/>
              <a:gd name="connsiteY296" fmla="*/ 676309 h 6857997"/>
              <a:gd name="connsiteX297" fmla="*/ 6585685 w 12191995"/>
              <a:gd name="connsiteY297" fmla="*/ 626177 h 6857997"/>
              <a:gd name="connsiteX298" fmla="*/ 6542831 w 12191995"/>
              <a:gd name="connsiteY298" fmla="*/ 578202 h 6857997"/>
              <a:gd name="connsiteX299" fmla="*/ 6513723 w 12191995"/>
              <a:gd name="connsiteY299" fmla="*/ 552598 h 6857997"/>
              <a:gd name="connsiteX300" fmla="*/ 6541753 w 12191995"/>
              <a:gd name="connsiteY300" fmla="*/ 531036 h 6857997"/>
              <a:gd name="connsiteX301" fmla="*/ 6570053 w 12191995"/>
              <a:gd name="connsiteY301" fmla="*/ 540200 h 6857997"/>
              <a:gd name="connsiteX302" fmla="*/ 6580025 w 12191995"/>
              <a:gd name="connsiteY302" fmla="*/ 518637 h 6857997"/>
              <a:gd name="connsiteX303" fmla="*/ 6533398 w 12191995"/>
              <a:gd name="connsiteY303" fmla="*/ 507318 h 6857997"/>
              <a:gd name="connsiteX304" fmla="*/ 5638579 w 12191995"/>
              <a:gd name="connsiteY304" fmla="*/ 465539 h 6857997"/>
              <a:gd name="connsiteX305" fmla="*/ 5591144 w 12191995"/>
              <a:gd name="connsiteY305" fmla="*/ 522678 h 6857997"/>
              <a:gd name="connsiteX306" fmla="*/ 5591144 w 12191995"/>
              <a:gd name="connsiteY306" fmla="*/ 617011 h 6857997"/>
              <a:gd name="connsiteX307" fmla="*/ 5638579 w 12191995"/>
              <a:gd name="connsiteY307" fmla="*/ 674150 h 6857997"/>
              <a:gd name="connsiteX308" fmla="*/ 5712969 w 12191995"/>
              <a:gd name="connsiteY308" fmla="*/ 674150 h 6857997"/>
              <a:gd name="connsiteX309" fmla="*/ 5712969 w 12191995"/>
              <a:gd name="connsiteY309" fmla="*/ 648545 h 6857997"/>
              <a:gd name="connsiteX310" fmla="*/ 5656098 w 12191995"/>
              <a:gd name="connsiteY310" fmla="*/ 648545 h 6857997"/>
              <a:gd name="connsiteX311" fmla="*/ 5629685 w 12191995"/>
              <a:gd name="connsiteY311" fmla="*/ 620784 h 6857997"/>
              <a:gd name="connsiteX312" fmla="*/ 5629685 w 12191995"/>
              <a:gd name="connsiteY312" fmla="*/ 579547 h 6857997"/>
              <a:gd name="connsiteX313" fmla="*/ 5706230 w 12191995"/>
              <a:gd name="connsiteY313" fmla="*/ 579547 h 6857997"/>
              <a:gd name="connsiteX314" fmla="*/ 5706230 w 12191995"/>
              <a:gd name="connsiteY314" fmla="*/ 553943 h 6857997"/>
              <a:gd name="connsiteX315" fmla="*/ 5629685 w 12191995"/>
              <a:gd name="connsiteY315" fmla="*/ 553943 h 6857997"/>
              <a:gd name="connsiteX316" fmla="*/ 5629685 w 12191995"/>
              <a:gd name="connsiteY316" fmla="*/ 518905 h 6857997"/>
              <a:gd name="connsiteX317" fmla="*/ 5656098 w 12191995"/>
              <a:gd name="connsiteY317" fmla="*/ 491144 h 6857997"/>
              <a:gd name="connsiteX318" fmla="*/ 5713237 w 12191995"/>
              <a:gd name="connsiteY318" fmla="*/ 491144 h 6857997"/>
              <a:gd name="connsiteX319" fmla="*/ 5713237 w 12191995"/>
              <a:gd name="connsiteY319" fmla="*/ 465539 h 6857997"/>
              <a:gd name="connsiteX320" fmla="*/ 5915920 w 12191995"/>
              <a:gd name="connsiteY320" fmla="*/ 465272 h 6857997"/>
              <a:gd name="connsiteX321" fmla="*/ 5915920 w 12191995"/>
              <a:gd name="connsiteY321" fmla="*/ 616744 h 6857997"/>
              <a:gd name="connsiteX322" fmla="*/ 5963356 w 12191995"/>
              <a:gd name="connsiteY322" fmla="*/ 673883 h 6857997"/>
              <a:gd name="connsiteX323" fmla="*/ 6037474 w 12191995"/>
              <a:gd name="connsiteY323" fmla="*/ 673883 h 6857997"/>
              <a:gd name="connsiteX324" fmla="*/ 6037474 w 12191995"/>
              <a:gd name="connsiteY324" fmla="*/ 648278 h 6857997"/>
              <a:gd name="connsiteX325" fmla="*/ 5980875 w 12191995"/>
              <a:gd name="connsiteY325" fmla="*/ 648278 h 6857997"/>
              <a:gd name="connsiteX326" fmla="*/ 5954462 w 12191995"/>
              <a:gd name="connsiteY326" fmla="*/ 620517 h 6857997"/>
              <a:gd name="connsiteX327" fmla="*/ 5954462 w 12191995"/>
              <a:gd name="connsiteY327" fmla="*/ 465272 h 6857997"/>
              <a:gd name="connsiteX328" fmla="*/ 6171158 w 12191995"/>
              <a:gd name="connsiteY328" fmla="*/ 463654 h 6857997"/>
              <a:gd name="connsiteX329" fmla="*/ 6134503 w 12191995"/>
              <a:gd name="connsiteY329" fmla="*/ 470392 h 6857997"/>
              <a:gd name="connsiteX330" fmla="*/ 6134503 w 12191995"/>
              <a:gd name="connsiteY330" fmla="*/ 664718 h 6857997"/>
              <a:gd name="connsiteX331" fmla="*/ 6191103 w 12191995"/>
              <a:gd name="connsiteY331" fmla="*/ 676577 h 6857997"/>
              <a:gd name="connsiteX332" fmla="*/ 6270073 w 12191995"/>
              <a:gd name="connsiteY332" fmla="*/ 588174 h 6857997"/>
              <a:gd name="connsiteX333" fmla="*/ 6205927 w 12191995"/>
              <a:gd name="connsiteY333" fmla="*/ 508395 h 6857997"/>
              <a:gd name="connsiteX334" fmla="*/ 6171158 w 12191995"/>
              <a:gd name="connsiteY334" fmla="*/ 515133 h 6857997"/>
              <a:gd name="connsiteX335" fmla="*/ 6252285 w 12191995"/>
              <a:gd name="connsiteY335" fmla="*/ 347219 h 6857997"/>
              <a:gd name="connsiteX336" fmla="*/ 6063619 w 12191995"/>
              <a:gd name="connsiteY336" fmla="*/ 443169 h 6857997"/>
              <a:gd name="connsiteX337" fmla="*/ 6057958 w 12191995"/>
              <a:gd name="connsiteY337" fmla="*/ 457993 h 6857997"/>
              <a:gd name="connsiteX338" fmla="*/ 6063079 w 12191995"/>
              <a:gd name="connsiteY338" fmla="*/ 472817 h 6857997"/>
              <a:gd name="connsiteX339" fmla="*/ 6080330 w 12191995"/>
              <a:gd name="connsiteY339" fmla="*/ 481711 h 6857997"/>
              <a:gd name="connsiteX340" fmla="*/ 6101082 w 12191995"/>
              <a:gd name="connsiteY340" fmla="*/ 470122 h 6857997"/>
              <a:gd name="connsiteX341" fmla="*/ 6251746 w 12191995"/>
              <a:gd name="connsiteY341" fmla="*/ 357191 h 6857997"/>
              <a:gd name="connsiteX342" fmla="*/ 6405105 w 12191995"/>
              <a:gd name="connsiteY342" fmla="*/ 471200 h 6857997"/>
              <a:gd name="connsiteX343" fmla="*/ 6427745 w 12191995"/>
              <a:gd name="connsiteY343" fmla="*/ 480902 h 6857997"/>
              <a:gd name="connsiteX344" fmla="*/ 6447420 w 12191995"/>
              <a:gd name="connsiteY344" fmla="*/ 458263 h 6857997"/>
              <a:gd name="connsiteX345" fmla="*/ 6442299 w 12191995"/>
              <a:gd name="connsiteY345" fmla="*/ 443439 h 6857997"/>
              <a:gd name="connsiteX346" fmla="*/ 6252285 w 12191995"/>
              <a:gd name="connsiteY346" fmla="*/ 347219 h 6857997"/>
              <a:gd name="connsiteX347" fmla="*/ 0 w 12191995"/>
              <a:gd name="connsiteY347" fmla="*/ 0 h 6857997"/>
              <a:gd name="connsiteX348" fmla="*/ 12191995 w 12191995"/>
              <a:gd name="connsiteY348" fmla="*/ 0 h 6857997"/>
              <a:gd name="connsiteX349" fmla="*/ 12191995 w 12191995"/>
              <a:gd name="connsiteY349" fmla="*/ 6857997 h 6857997"/>
              <a:gd name="connsiteX350" fmla="*/ 0 w 12191995"/>
              <a:gd name="connsiteY350" fmla="*/ 6857997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</a:cxnLst>
            <a:rect l="l" t="t" r="r" b="b"/>
            <a:pathLst>
              <a:path w="12191995" h="6857997">
                <a:moveTo>
                  <a:pt x="6180592" y="849612"/>
                </a:moveTo>
                <a:lnTo>
                  <a:pt x="6180592" y="854463"/>
                </a:lnTo>
                <a:cubicBezTo>
                  <a:pt x="6180592" y="862819"/>
                  <a:pt x="6174393" y="866322"/>
                  <a:pt x="6167655" y="866053"/>
                </a:cubicBezTo>
                <a:cubicBezTo>
                  <a:pt x="6161995" y="866053"/>
                  <a:pt x="6158221" y="862819"/>
                  <a:pt x="6158221" y="858237"/>
                </a:cubicBezTo>
                <a:cubicBezTo>
                  <a:pt x="6158221" y="853655"/>
                  <a:pt x="6161725" y="850960"/>
                  <a:pt x="6167655" y="850960"/>
                </a:cubicBezTo>
                <a:lnTo>
                  <a:pt x="6174662" y="850960"/>
                </a:lnTo>
                <a:cubicBezTo>
                  <a:pt x="6177357" y="850960"/>
                  <a:pt x="6179514" y="850690"/>
                  <a:pt x="6180592" y="849612"/>
                </a:cubicBezTo>
                <a:close/>
                <a:moveTo>
                  <a:pt x="6414538" y="849611"/>
                </a:moveTo>
                <a:lnTo>
                  <a:pt x="6414538" y="854462"/>
                </a:lnTo>
                <a:cubicBezTo>
                  <a:pt x="6414538" y="862818"/>
                  <a:pt x="6408339" y="866321"/>
                  <a:pt x="6401601" y="866052"/>
                </a:cubicBezTo>
                <a:cubicBezTo>
                  <a:pt x="6395941" y="866052"/>
                  <a:pt x="6392167" y="862818"/>
                  <a:pt x="6392167" y="858236"/>
                </a:cubicBezTo>
                <a:cubicBezTo>
                  <a:pt x="6392167" y="853654"/>
                  <a:pt x="6395671" y="850959"/>
                  <a:pt x="6401601" y="850959"/>
                </a:cubicBezTo>
                <a:lnTo>
                  <a:pt x="6408608" y="850959"/>
                </a:lnTo>
                <a:cubicBezTo>
                  <a:pt x="6411303" y="850959"/>
                  <a:pt x="6413460" y="850689"/>
                  <a:pt x="6414538" y="849611"/>
                </a:cubicBezTo>
                <a:close/>
                <a:moveTo>
                  <a:pt x="5709196" y="846646"/>
                </a:moveTo>
                <a:lnTo>
                  <a:pt x="5709196" y="855541"/>
                </a:lnTo>
                <a:cubicBezTo>
                  <a:pt x="5709196" y="867130"/>
                  <a:pt x="5699762" y="872521"/>
                  <a:pt x="5690328" y="872521"/>
                </a:cubicBezTo>
                <a:cubicBezTo>
                  <a:pt x="5679548" y="872521"/>
                  <a:pt x="5675236" y="866052"/>
                  <a:pt x="5675236" y="860392"/>
                </a:cubicBezTo>
                <a:cubicBezTo>
                  <a:pt x="5675236" y="853654"/>
                  <a:pt x="5679548" y="849072"/>
                  <a:pt x="5688982" y="849072"/>
                </a:cubicBezTo>
                <a:lnTo>
                  <a:pt x="5700841" y="849072"/>
                </a:lnTo>
                <a:cubicBezTo>
                  <a:pt x="5704344" y="849072"/>
                  <a:pt x="5707579" y="848533"/>
                  <a:pt x="5709196" y="846646"/>
                </a:cubicBezTo>
                <a:close/>
                <a:moveTo>
                  <a:pt x="6530703" y="825894"/>
                </a:moveTo>
                <a:cubicBezTo>
                  <a:pt x="6538789" y="825894"/>
                  <a:pt x="6544449" y="831284"/>
                  <a:pt x="6545527" y="838022"/>
                </a:cubicBezTo>
                <a:lnTo>
                  <a:pt x="6515610" y="838022"/>
                </a:lnTo>
                <a:cubicBezTo>
                  <a:pt x="6517227" y="830745"/>
                  <a:pt x="6522887" y="825624"/>
                  <a:pt x="6530703" y="825894"/>
                </a:cubicBezTo>
                <a:close/>
                <a:moveTo>
                  <a:pt x="5883577" y="820234"/>
                </a:moveTo>
                <a:cubicBezTo>
                  <a:pt x="5898132" y="820234"/>
                  <a:pt x="5907835" y="831824"/>
                  <a:pt x="5907835" y="846378"/>
                </a:cubicBezTo>
                <a:cubicBezTo>
                  <a:pt x="5907835" y="861202"/>
                  <a:pt x="5897862" y="872522"/>
                  <a:pt x="5883577" y="872522"/>
                </a:cubicBezTo>
                <a:cubicBezTo>
                  <a:pt x="5869294" y="872522"/>
                  <a:pt x="5859320" y="861202"/>
                  <a:pt x="5859320" y="846378"/>
                </a:cubicBezTo>
                <a:cubicBezTo>
                  <a:pt x="5859320" y="831554"/>
                  <a:pt x="5869294" y="820234"/>
                  <a:pt x="5883577" y="820234"/>
                </a:cubicBezTo>
                <a:close/>
                <a:moveTo>
                  <a:pt x="5766065" y="813225"/>
                </a:moveTo>
                <a:cubicBezTo>
                  <a:pt x="5758249" y="813225"/>
                  <a:pt x="5750433" y="816729"/>
                  <a:pt x="5746658" y="825354"/>
                </a:cubicBezTo>
                <a:lnTo>
                  <a:pt x="5746658" y="814303"/>
                </a:lnTo>
                <a:lnTo>
                  <a:pt x="5738304" y="814303"/>
                </a:lnTo>
                <a:lnTo>
                  <a:pt x="5738304" y="878450"/>
                </a:lnTo>
                <a:lnTo>
                  <a:pt x="5746929" y="878450"/>
                </a:lnTo>
                <a:lnTo>
                  <a:pt x="5746929" y="842603"/>
                </a:lnTo>
                <a:cubicBezTo>
                  <a:pt x="5746929" y="827240"/>
                  <a:pt x="5755014" y="822119"/>
                  <a:pt x="5766334" y="822119"/>
                </a:cubicBezTo>
                <a:lnTo>
                  <a:pt x="5770646" y="822119"/>
                </a:lnTo>
                <a:lnTo>
                  <a:pt x="5770916" y="813495"/>
                </a:lnTo>
                <a:cubicBezTo>
                  <a:pt x="5769029" y="813495"/>
                  <a:pt x="5767412" y="813225"/>
                  <a:pt x="5766065" y="813225"/>
                </a:cubicBezTo>
                <a:close/>
                <a:moveTo>
                  <a:pt x="5883577" y="812418"/>
                </a:moveTo>
                <a:cubicBezTo>
                  <a:pt x="5865250" y="812418"/>
                  <a:pt x="5850426" y="826703"/>
                  <a:pt x="5850426" y="846378"/>
                </a:cubicBezTo>
                <a:cubicBezTo>
                  <a:pt x="5850426" y="866053"/>
                  <a:pt x="5864980" y="880068"/>
                  <a:pt x="5883577" y="880068"/>
                </a:cubicBezTo>
                <a:cubicBezTo>
                  <a:pt x="5902175" y="880068"/>
                  <a:pt x="5916998" y="866053"/>
                  <a:pt x="5916998" y="846378"/>
                </a:cubicBezTo>
                <a:cubicBezTo>
                  <a:pt x="5916998" y="826703"/>
                  <a:pt x="5902175" y="812418"/>
                  <a:pt x="5883577" y="812418"/>
                </a:cubicBezTo>
                <a:close/>
                <a:moveTo>
                  <a:pt x="5693563" y="812417"/>
                </a:moveTo>
                <a:cubicBezTo>
                  <a:pt x="5682513" y="812417"/>
                  <a:pt x="5673349" y="816999"/>
                  <a:pt x="5669037" y="820503"/>
                </a:cubicBezTo>
                <a:lnTo>
                  <a:pt x="5673349" y="827241"/>
                </a:lnTo>
                <a:cubicBezTo>
                  <a:pt x="5678470" y="823737"/>
                  <a:pt x="5684939" y="820233"/>
                  <a:pt x="5693024" y="820233"/>
                </a:cubicBezTo>
                <a:cubicBezTo>
                  <a:pt x="5701649" y="820233"/>
                  <a:pt x="5709196" y="824276"/>
                  <a:pt x="5709196" y="833979"/>
                </a:cubicBezTo>
                <a:lnTo>
                  <a:pt x="5708926" y="835596"/>
                </a:lnTo>
                <a:cubicBezTo>
                  <a:pt x="5708926" y="839100"/>
                  <a:pt x="5707309" y="841526"/>
                  <a:pt x="5702727" y="841526"/>
                </a:cubicBezTo>
                <a:lnTo>
                  <a:pt x="5687364" y="841526"/>
                </a:lnTo>
                <a:cubicBezTo>
                  <a:pt x="5673888" y="841526"/>
                  <a:pt x="5665532" y="848803"/>
                  <a:pt x="5665532" y="860392"/>
                </a:cubicBezTo>
                <a:cubicBezTo>
                  <a:pt x="5665532" y="871982"/>
                  <a:pt x="5674966" y="880067"/>
                  <a:pt x="5688982" y="880067"/>
                </a:cubicBezTo>
                <a:cubicBezTo>
                  <a:pt x="5696798" y="880067"/>
                  <a:pt x="5705422" y="876833"/>
                  <a:pt x="5709196" y="870364"/>
                </a:cubicBezTo>
                <a:lnTo>
                  <a:pt x="5709196" y="878450"/>
                </a:lnTo>
                <a:lnTo>
                  <a:pt x="5718089" y="878450"/>
                </a:lnTo>
                <a:lnTo>
                  <a:pt x="5718089" y="834248"/>
                </a:lnTo>
                <a:cubicBezTo>
                  <a:pt x="5718089" y="821042"/>
                  <a:pt x="5708926" y="812417"/>
                  <a:pt x="5693563" y="812417"/>
                </a:cubicBezTo>
                <a:close/>
                <a:moveTo>
                  <a:pt x="6261179" y="811879"/>
                </a:moveTo>
                <a:lnTo>
                  <a:pt x="6261179" y="827780"/>
                </a:lnTo>
                <a:lnTo>
                  <a:pt x="6270612" y="827780"/>
                </a:lnTo>
                <a:lnTo>
                  <a:pt x="6270612" y="878451"/>
                </a:lnTo>
                <a:lnTo>
                  <a:pt x="6289479" y="878451"/>
                </a:lnTo>
                <a:lnTo>
                  <a:pt x="6289479" y="811879"/>
                </a:lnTo>
                <a:close/>
                <a:moveTo>
                  <a:pt x="6299451" y="811608"/>
                </a:moveTo>
                <a:lnTo>
                  <a:pt x="6322091" y="878450"/>
                </a:lnTo>
                <a:lnTo>
                  <a:pt x="6345540" y="878450"/>
                </a:lnTo>
                <a:lnTo>
                  <a:pt x="6369258" y="811608"/>
                </a:lnTo>
                <a:lnTo>
                  <a:pt x="6349313" y="811608"/>
                </a:lnTo>
                <a:lnTo>
                  <a:pt x="6334220" y="857966"/>
                </a:lnTo>
                <a:lnTo>
                  <a:pt x="6319935" y="811608"/>
                </a:lnTo>
                <a:close/>
                <a:moveTo>
                  <a:pt x="6530973" y="810531"/>
                </a:moveTo>
                <a:cubicBezTo>
                  <a:pt x="6511028" y="810531"/>
                  <a:pt x="6496204" y="825355"/>
                  <a:pt x="6496204" y="845569"/>
                </a:cubicBezTo>
                <a:cubicBezTo>
                  <a:pt x="6496204" y="865783"/>
                  <a:pt x="6511297" y="880607"/>
                  <a:pt x="6531242" y="880607"/>
                </a:cubicBezTo>
                <a:cubicBezTo>
                  <a:pt x="6546066" y="880607"/>
                  <a:pt x="6558734" y="873869"/>
                  <a:pt x="6564663" y="859584"/>
                </a:cubicBezTo>
                <a:lnTo>
                  <a:pt x="6544988" y="857428"/>
                </a:lnTo>
                <a:cubicBezTo>
                  <a:pt x="6542293" y="861740"/>
                  <a:pt x="6537172" y="864166"/>
                  <a:pt x="6531512" y="864166"/>
                </a:cubicBezTo>
                <a:cubicBezTo>
                  <a:pt x="6522887" y="864166"/>
                  <a:pt x="6517227" y="857967"/>
                  <a:pt x="6516149" y="850690"/>
                </a:cubicBezTo>
                <a:lnTo>
                  <a:pt x="6565741" y="850690"/>
                </a:lnTo>
                <a:lnTo>
                  <a:pt x="6566011" y="850420"/>
                </a:lnTo>
                <a:cubicBezTo>
                  <a:pt x="6566011" y="822390"/>
                  <a:pt x="6549300" y="810531"/>
                  <a:pt x="6530973" y="810531"/>
                </a:cubicBezTo>
                <a:close/>
                <a:moveTo>
                  <a:pt x="6250668" y="810529"/>
                </a:moveTo>
                <a:cubicBezTo>
                  <a:pt x="6242313" y="810529"/>
                  <a:pt x="6236114" y="815111"/>
                  <a:pt x="6233419" y="822119"/>
                </a:cubicBezTo>
                <a:lnTo>
                  <a:pt x="6233419" y="811607"/>
                </a:lnTo>
                <a:lnTo>
                  <a:pt x="6215091" y="811607"/>
                </a:lnTo>
                <a:lnTo>
                  <a:pt x="6215091" y="878449"/>
                </a:lnTo>
                <a:lnTo>
                  <a:pt x="6233958" y="878449"/>
                </a:lnTo>
                <a:lnTo>
                  <a:pt x="6233958" y="846645"/>
                </a:lnTo>
                <a:cubicBezTo>
                  <a:pt x="6233958" y="835056"/>
                  <a:pt x="6238270" y="830474"/>
                  <a:pt x="6247973" y="830474"/>
                </a:cubicBezTo>
                <a:lnTo>
                  <a:pt x="6256059" y="830474"/>
                </a:lnTo>
                <a:lnTo>
                  <a:pt x="6255789" y="811068"/>
                </a:lnTo>
                <a:cubicBezTo>
                  <a:pt x="6254172" y="810799"/>
                  <a:pt x="6252555" y="810529"/>
                  <a:pt x="6250668" y="810529"/>
                </a:cubicBezTo>
                <a:close/>
                <a:moveTo>
                  <a:pt x="6170619" y="809992"/>
                </a:moveTo>
                <a:cubicBezTo>
                  <a:pt x="6154448" y="809992"/>
                  <a:pt x="6142050" y="818078"/>
                  <a:pt x="6142050" y="818078"/>
                </a:cubicBezTo>
                <a:lnTo>
                  <a:pt x="6149327" y="832362"/>
                </a:lnTo>
                <a:cubicBezTo>
                  <a:pt x="6154448" y="829667"/>
                  <a:pt x="6162803" y="826163"/>
                  <a:pt x="6169541" y="826163"/>
                </a:cubicBezTo>
                <a:cubicBezTo>
                  <a:pt x="6176818" y="826163"/>
                  <a:pt x="6180592" y="829128"/>
                  <a:pt x="6180592" y="833980"/>
                </a:cubicBezTo>
                <a:lnTo>
                  <a:pt x="6180592" y="834519"/>
                </a:lnTo>
                <a:cubicBezTo>
                  <a:pt x="6180592" y="837214"/>
                  <a:pt x="6179244" y="838561"/>
                  <a:pt x="6176010" y="838561"/>
                </a:cubicBezTo>
                <a:lnTo>
                  <a:pt x="6162803" y="838561"/>
                </a:lnTo>
                <a:cubicBezTo>
                  <a:pt x="6147979" y="838561"/>
                  <a:pt x="6138546" y="846378"/>
                  <a:pt x="6138546" y="859045"/>
                </a:cubicBezTo>
                <a:cubicBezTo>
                  <a:pt x="6138546" y="870096"/>
                  <a:pt x="6147979" y="880068"/>
                  <a:pt x="6161995" y="880068"/>
                </a:cubicBezTo>
                <a:cubicBezTo>
                  <a:pt x="6169541" y="880068"/>
                  <a:pt x="6177088" y="877103"/>
                  <a:pt x="6180592" y="871982"/>
                </a:cubicBezTo>
                <a:lnTo>
                  <a:pt x="6180592" y="878451"/>
                </a:lnTo>
                <a:lnTo>
                  <a:pt x="6199458" y="878451"/>
                </a:lnTo>
                <a:lnTo>
                  <a:pt x="6199458" y="834519"/>
                </a:lnTo>
                <a:cubicBezTo>
                  <a:pt x="6199458" y="817000"/>
                  <a:pt x="6185713" y="809992"/>
                  <a:pt x="6170619" y="809992"/>
                </a:cubicBezTo>
                <a:close/>
                <a:moveTo>
                  <a:pt x="6404565" y="809991"/>
                </a:moveTo>
                <a:cubicBezTo>
                  <a:pt x="6388394" y="809991"/>
                  <a:pt x="6375996" y="818077"/>
                  <a:pt x="6375996" y="818077"/>
                </a:cubicBezTo>
                <a:lnTo>
                  <a:pt x="6383273" y="832361"/>
                </a:lnTo>
                <a:cubicBezTo>
                  <a:pt x="6388394" y="829666"/>
                  <a:pt x="6396749" y="826162"/>
                  <a:pt x="6403487" y="826162"/>
                </a:cubicBezTo>
                <a:cubicBezTo>
                  <a:pt x="6410764" y="826162"/>
                  <a:pt x="6414538" y="829127"/>
                  <a:pt x="6414538" y="833979"/>
                </a:cubicBezTo>
                <a:lnTo>
                  <a:pt x="6414538" y="834518"/>
                </a:lnTo>
                <a:cubicBezTo>
                  <a:pt x="6414538" y="837213"/>
                  <a:pt x="6413190" y="838560"/>
                  <a:pt x="6409956" y="838560"/>
                </a:cubicBezTo>
                <a:lnTo>
                  <a:pt x="6396749" y="838560"/>
                </a:lnTo>
                <a:cubicBezTo>
                  <a:pt x="6381925" y="838560"/>
                  <a:pt x="6372492" y="846377"/>
                  <a:pt x="6372492" y="859044"/>
                </a:cubicBezTo>
                <a:cubicBezTo>
                  <a:pt x="6372492" y="870095"/>
                  <a:pt x="6381925" y="880067"/>
                  <a:pt x="6395941" y="880067"/>
                </a:cubicBezTo>
                <a:cubicBezTo>
                  <a:pt x="6403487" y="880067"/>
                  <a:pt x="6411034" y="877102"/>
                  <a:pt x="6414538" y="871981"/>
                </a:cubicBezTo>
                <a:lnTo>
                  <a:pt x="6414538" y="878450"/>
                </a:lnTo>
                <a:lnTo>
                  <a:pt x="6433404" y="878450"/>
                </a:lnTo>
                <a:lnTo>
                  <a:pt x="6433404" y="834518"/>
                </a:lnTo>
                <a:cubicBezTo>
                  <a:pt x="6433404" y="816999"/>
                  <a:pt x="6419659" y="809991"/>
                  <a:pt x="6404565" y="809991"/>
                </a:cubicBezTo>
                <a:close/>
                <a:moveTo>
                  <a:pt x="5787627" y="786812"/>
                </a:moveTo>
                <a:lnTo>
                  <a:pt x="5787627" y="813764"/>
                </a:lnTo>
                <a:lnTo>
                  <a:pt x="5776577" y="813764"/>
                </a:lnTo>
                <a:lnTo>
                  <a:pt x="5776577" y="821041"/>
                </a:lnTo>
                <a:lnTo>
                  <a:pt x="5787627" y="821041"/>
                </a:lnTo>
                <a:lnTo>
                  <a:pt x="5787627" y="864704"/>
                </a:lnTo>
                <a:cubicBezTo>
                  <a:pt x="5787627" y="876563"/>
                  <a:pt x="5795713" y="878450"/>
                  <a:pt x="5802450" y="878450"/>
                </a:cubicBezTo>
                <a:cubicBezTo>
                  <a:pt x="5807842" y="878450"/>
                  <a:pt x="5812424" y="877911"/>
                  <a:pt x="5812424" y="877911"/>
                </a:cubicBezTo>
                <a:lnTo>
                  <a:pt x="5812424" y="870634"/>
                </a:lnTo>
                <a:cubicBezTo>
                  <a:pt x="5812424" y="870634"/>
                  <a:pt x="5809727" y="871173"/>
                  <a:pt x="5805685" y="871173"/>
                </a:cubicBezTo>
                <a:cubicBezTo>
                  <a:pt x="5800834" y="871173"/>
                  <a:pt x="5796522" y="870903"/>
                  <a:pt x="5796522" y="864974"/>
                </a:cubicBezTo>
                <a:lnTo>
                  <a:pt x="5796522" y="821311"/>
                </a:lnTo>
                <a:lnTo>
                  <a:pt x="5812424" y="821311"/>
                </a:lnTo>
                <a:lnTo>
                  <a:pt x="5812424" y="814034"/>
                </a:lnTo>
                <a:lnTo>
                  <a:pt x="5796522" y="814034"/>
                </a:lnTo>
                <a:lnTo>
                  <a:pt x="5796522" y="787082"/>
                </a:lnTo>
                <a:lnTo>
                  <a:pt x="5796522" y="786812"/>
                </a:lnTo>
                <a:close/>
                <a:moveTo>
                  <a:pt x="6453619" y="786004"/>
                </a:moveTo>
                <a:lnTo>
                  <a:pt x="6453619" y="811339"/>
                </a:lnTo>
                <a:lnTo>
                  <a:pt x="6443108" y="811339"/>
                </a:lnTo>
                <a:lnTo>
                  <a:pt x="6443108" y="827241"/>
                </a:lnTo>
                <a:lnTo>
                  <a:pt x="6453619" y="827241"/>
                </a:lnTo>
                <a:lnTo>
                  <a:pt x="6453619" y="863896"/>
                </a:lnTo>
                <a:cubicBezTo>
                  <a:pt x="6453619" y="877372"/>
                  <a:pt x="6463322" y="878989"/>
                  <a:pt x="6472756" y="878989"/>
                </a:cubicBezTo>
                <a:cubicBezTo>
                  <a:pt x="6478416" y="878989"/>
                  <a:pt x="6487579" y="878181"/>
                  <a:pt x="6487579" y="878181"/>
                </a:cubicBezTo>
                <a:lnTo>
                  <a:pt x="6487579" y="862010"/>
                </a:lnTo>
                <a:cubicBezTo>
                  <a:pt x="6487579" y="862010"/>
                  <a:pt x="6483806" y="862549"/>
                  <a:pt x="6478955" y="862549"/>
                </a:cubicBezTo>
                <a:cubicBezTo>
                  <a:pt x="6476259" y="862549"/>
                  <a:pt x="6472756" y="862010"/>
                  <a:pt x="6472756" y="857697"/>
                </a:cubicBezTo>
                <a:lnTo>
                  <a:pt x="6472756" y="827511"/>
                </a:lnTo>
                <a:lnTo>
                  <a:pt x="6487310" y="827511"/>
                </a:lnTo>
                <a:lnTo>
                  <a:pt x="6487310" y="811609"/>
                </a:lnTo>
                <a:lnTo>
                  <a:pt x="6472756" y="811609"/>
                </a:lnTo>
                <a:lnTo>
                  <a:pt x="6472756" y="786273"/>
                </a:lnTo>
                <a:close/>
                <a:moveTo>
                  <a:pt x="5605968" y="784386"/>
                </a:moveTo>
                <a:lnTo>
                  <a:pt x="5625104" y="784386"/>
                </a:lnTo>
                <a:cubicBezTo>
                  <a:pt x="5638581" y="784386"/>
                  <a:pt x="5649901" y="791933"/>
                  <a:pt x="5649901" y="807296"/>
                </a:cubicBezTo>
                <a:cubicBezTo>
                  <a:pt x="5649901" y="822658"/>
                  <a:pt x="5638581" y="830744"/>
                  <a:pt x="5625104" y="830744"/>
                </a:cubicBezTo>
                <a:lnTo>
                  <a:pt x="5605968" y="830744"/>
                </a:lnTo>
                <a:close/>
                <a:moveTo>
                  <a:pt x="6279237" y="776571"/>
                </a:moveTo>
                <a:cubicBezTo>
                  <a:pt x="6272499" y="776571"/>
                  <a:pt x="6267108" y="781961"/>
                  <a:pt x="6267108" y="788700"/>
                </a:cubicBezTo>
                <a:cubicBezTo>
                  <a:pt x="6267108" y="795438"/>
                  <a:pt x="6272499" y="800828"/>
                  <a:pt x="6279237" y="800828"/>
                </a:cubicBezTo>
                <a:cubicBezTo>
                  <a:pt x="6285975" y="800828"/>
                  <a:pt x="6291366" y="795438"/>
                  <a:pt x="6291366" y="788700"/>
                </a:cubicBezTo>
                <a:cubicBezTo>
                  <a:pt x="6291366" y="781961"/>
                  <a:pt x="6285975" y="776571"/>
                  <a:pt x="6279237" y="776571"/>
                </a:cubicBezTo>
                <a:close/>
                <a:moveTo>
                  <a:pt x="5597074" y="776570"/>
                </a:moveTo>
                <a:lnTo>
                  <a:pt x="5597074" y="878450"/>
                </a:lnTo>
                <a:lnTo>
                  <a:pt x="5605968" y="878450"/>
                </a:lnTo>
                <a:lnTo>
                  <a:pt x="5605968" y="839099"/>
                </a:lnTo>
                <a:lnTo>
                  <a:pt x="5624026" y="839099"/>
                </a:lnTo>
                <a:cubicBezTo>
                  <a:pt x="5647475" y="839099"/>
                  <a:pt x="5659064" y="824545"/>
                  <a:pt x="5659064" y="807565"/>
                </a:cubicBezTo>
                <a:cubicBezTo>
                  <a:pt x="5659064" y="790316"/>
                  <a:pt x="5647475" y="776570"/>
                  <a:pt x="5624026" y="776570"/>
                </a:cubicBezTo>
                <a:close/>
                <a:moveTo>
                  <a:pt x="6108359" y="776570"/>
                </a:moveTo>
                <a:lnTo>
                  <a:pt x="6108359" y="878450"/>
                </a:lnTo>
                <a:lnTo>
                  <a:pt x="6127226" y="878450"/>
                </a:lnTo>
                <a:lnTo>
                  <a:pt x="6127226" y="776570"/>
                </a:lnTo>
                <a:close/>
                <a:moveTo>
                  <a:pt x="5951228" y="775762"/>
                </a:moveTo>
                <a:cubicBezTo>
                  <a:pt x="5944489" y="775762"/>
                  <a:pt x="5936674" y="779266"/>
                  <a:pt x="5936674" y="791125"/>
                </a:cubicBezTo>
                <a:lnTo>
                  <a:pt x="5936403" y="791125"/>
                </a:lnTo>
                <a:lnTo>
                  <a:pt x="5936403" y="814034"/>
                </a:lnTo>
                <a:lnTo>
                  <a:pt x="5925353" y="814034"/>
                </a:lnTo>
                <a:lnTo>
                  <a:pt x="5925353" y="821311"/>
                </a:lnTo>
                <a:lnTo>
                  <a:pt x="5936403" y="821311"/>
                </a:lnTo>
                <a:lnTo>
                  <a:pt x="5936403" y="878181"/>
                </a:lnTo>
                <a:lnTo>
                  <a:pt x="5945298" y="878181"/>
                </a:lnTo>
                <a:lnTo>
                  <a:pt x="5945298" y="821311"/>
                </a:lnTo>
                <a:lnTo>
                  <a:pt x="5958505" y="821311"/>
                </a:lnTo>
                <a:lnTo>
                  <a:pt x="5958505" y="814034"/>
                </a:lnTo>
                <a:lnTo>
                  <a:pt x="5945298" y="814034"/>
                </a:lnTo>
                <a:lnTo>
                  <a:pt x="5945298" y="791933"/>
                </a:lnTo>
                <a:cubicBezTo>
                  <a:pt x="5945298" y="785734"/>
                  <a:pt x="5947723" y="783309"/>
                  <a:pt x="5953384" y="783309"/>
                </a:cubicBezTo>
                <a:cubicBezTo>
                  <a:pt x="5955810" y="783309"/>
                  <a:pt x="5959853" y="784117"/>
                  <a:pt x="5959853" y="784117"/>
                </a:cubicBezTo>
                <a:lnTo>
                  <a:pt x="5959853" y="776301"/>
                </a:lnTo>
                <a:cubicBezTo>
                  <a:pt x="5959853" y="776301"/>
                  <a:pt x="5955810" y="775762"/>
                  <a:pt x="5951228" y="775762"/>
                </a:cubicBezTo>
                <a:close/>
                <a:moveTo>
                  <a:pt x="6047177" y="774415"/>
                </a:moveTo>
                <a:cubicBezTo>
                  <a:pt x="6017261" y="774415"/>
                  <a:pt x="5994082" y="796516"/>
                  <a:pt x="5994082" y="827242"/>
                </a:cubicBezTo>
                <a:cubicBezTo>
                  <a:pt x="5994082" y="857967"/>
                  <a:pt x="6017261" y="880068"/>
                  <a:pt x="6047177" y="880068"/>
                </a:cubicBezTo>
                <a:cubicBezTo>
                  <a:pt x="6070088" y="880068"/>
                  <a:pt x="6091110" y="866053"/>
                  <a:pt x="6097039" y="842065"/>
                </a:cubicBezTo>
                <a:lnTo>
                  <a:pt x="6074670" y="842065"/>
                </a:lnTo>
                <a:cubicBezTo>
                  <a:pt x="6070896" y="854194"/>
                  <a:pt x="6060385" y="861471"/>
                  <a:pt x="6046909" y="861471"/>
                </a:cubicBezTo>
                <a:cubicBezTo>
                  <a:pt x="6027772" y="861471"/>
                  <a:pt x="6014835" y="846917"/>
                  <a:pt x="6014835" y="827242"/>
                </a:cubicBezTo>
                <a:cubicBezTo>
                  <a:pt x="6014835" y="807566"/>
                  <a:pt x="6027772" y="793012"/>
                  <a:pt x="6046909" y="793012"/>
                </a:cubicBezTo>
                <a:cubicBezTo>
                  <a:pt x="6060385" y="793012"/>
                  <a:pt x="6070896" y="800289"/>
                  <a:pt x="6074670" y="812418"/>
                </a:cubicBezTo>
                <a:lnTo>
                  <a:pt x="6097039" y="812418"/>
                </a:lnTo>
                <a:cubicBezTo>
                  <a:pt x="6091110" y="788430"/>
                  <a:pt x="6070088" y="774415"/>
                  <a:pt x="6047177" y="774415"/>
                </a:cubicBezTo>
                <a:close/>
                <a:moveTo>
                  <a:pt x="6600240" y="647468"/>
                </a:moveTo>
                <a:lnTo>
                  <a:pt x="6603474" y="647468"/>
                </a:lnTo>
                <a:cubicBezTo>
                  <a:pt x="6604553" y="647468"/>
                  <a:pt x="6605631" y="647737"/>
                  <a:pt x="6606709" y="648276"/>
                </a:cubicBezTo>
                <a:cubicBezTo>
                  <a:pt x="6607248" y="648815"/>
                  <a:pt x="6607517" y="649893"/>
                  <a:pt x="6607517" y="650702"/>
                </a:cubicBezTo>
                <a:cubicBezTo>
                  <a:pt x="6607517" y="651780"/>
                  <a:pt x="6607248" y="652319"/>
                  <a:pt x="6606439" y="652858"/>
                </a:cubicBezTo>
                <a:cubicBezTo>
                  <a:pt x="6605631" y="653397"/>
                  <a:pt x="6604822" y="653667"/>
                  <a:pt x="6603744" y="653667"/>
                </a:cubicBezTo>
                <a:lnTo>
                  <a:pt x="6600240" y="653667"/>
                </a:lnTo>
                <a:close/>
                <a:moveTo>
                  <a:pt x="6596467" y="644772"/>
                </a:moveTo>
                <a:lnTo>
                  <a:pt x="6596467" y="664987"/>
                </a:lnTo>
                <a:lnTo>
                  <a:pt x="6600240" y="664987"/>
                </a:lnTo>
                <a:lnTo>
                  <a:pt x="6600240" y="656901"/>
                </a:lnTo>
                <a:lnTo>
                  <a:pt x="6604283" y="656901"/>
                </a:lnTo>
                <a:cubicBezTo>
                  <a:pt x="6605361" y="656901"/>
                  <a:pt x="6606170" y="657170"/>
                  <a:pt x="6606978" y="657710"/>
                </a:cubicBezTo>
                <a:cubicBezTo>
                  <a:pt x="6607517" y="658249"/>
                  <a:pt x="6607787" y="659057"/>
                  <a:pt x="6607787" y="660135"/>
                </a:cubicBezTo>
                <a:lnTo>
                  <a:pt x="6607787" y="663370"/>
                </a:lnTo>
                <a:cubicBezTo>
                  <a:pt x="6607787" y="663639"/>
                  <a:pt x="6607787" y="664178"/>
                  <a:pt x="6608056" y="664717"/>
                </a:cubicBezTo>
                <a:lnTo>
                  <a:pt x="6611560" y="664717"/>
                </a:lnTo>
                <a:lnTo>
                  <a:pt x="6611560" y="664448"/>
                </a:lnTo>
                <a:cubicBezTo>
                  <a:pt x="6611291" y="663909"/>
                  <a:pt x="6611021" y="663639"/>
                  <a:pt x="6611021" y="663100"/>
                </a:cubicBezTo>
                <a:cubicBezTo>
                  <a:pt x="6611021" y="662561"/>
                  <a:pt x="6611021" y="662022"/>
                  <a:pt x="6611021" y="661483"/>
                </a:cubicBezTo>
                <a:lnTo>
                  <a:pt x="6611021" y="660135"/>
                </a:lnTo>
                <a:cubicBezTo>
                  <a:pt x="6611021" y="659057"/>
                  <a:pt x="6610752" y="658249"/>
                  <a:pt x="6610213" y="657170"/>
                </a:cubicBezTo>
                <a:cubicBezTo>
                  <a:pt x="6609943" y="656362"/>
                  <a:pt x="6609135" y="655553"/>
                  <a:pt x="6608056" y="655284"/>
                </a:cubicBezTo>
                <a:cubicBezTo>
                  <a:pt x="6608865" y="654745"/>
                  <a:pt x="6609674" y="654206"/>
                  <a:pt x="6610213" y="653397"/>
                </a:cubicBezTo>
                <a:cubicBezTo>
                  <a:pt x="6610752" y="652858"/>
                  <a:pt x="6611021" y="651780"/>
                  <a:pt x="6611021" y="650971"/>
                </a:cubicBezTo>
                <a:cubicBezTo>
                  <a:pt x="6611021" y="649085"/>
                  <a:pt x="6610213" y="647468"/>
                  <a:pt x="6608865" y="646390"/>
                </a:cubicBezTo>
                <a:cubicBezTo>
                  <a:pt x="6607248" y="645311"/>
                  <a:pt x="6605361" y="644772"/>
                  <a:pt x="6603205" y="644772"/>
                </a:cubicBezTo>
                <a:close/>
                <a:moveTo>
                  <a:pt x="6603980" y="640292"/>
                </a:moveTo>
                <a:cubicBezTo>
                  <a:pt x="6607450" y="640393"/>
                  <a:pt x="6610887" y="641808"/>
                  <a:pt x="6613447" y="644503"/>
                </a:cubicBezTo>
                <a:cubicBezTo>
                  <a:pt x="6618837" y="650432"/>
                  <a:pt x="6618837" y="659596"/>
                  <a:pt x="6613447" y="665526"/>
                </a:cubicBezTo>
                <a:lnTo>
                  <a:pt x="6612638" y="666334"/>
                </a:lnTo>
                <a:cubicBezTo>
                  <a:pt x="6607248" y="671186"/>
                  <a:pt x="6598623" y="670916"/>
                  <a:pt x="6593502" y="665526"/>
                </a:cubicBezTo>
                <a:cubicBezTo>
                  <a:pt x="6590807" y="662830"/>
                  <a:pt x="6589459" y="659057"/>
                  <a:pt x="6589459" y="655014"/>
                </a:cubicBezTo>
                <a:cubicBezTo>
                  <a:pt x="6589459" y="651241"/>
                  <a:pt x="6590807" y="647468"/>
                  <a:pt x="6593772" y="644503"/>
                </a:cubicBezTo>
                <a:lnTo>
                  <a:pt x="6594311" y="643964"/>
                </a:lnTo>
                <a:cubicBezTo>
                  <a:pt x="6597006" y="641404"/>
                  <a:pt x="6600510" y="640191"/>
                  <a:pt x="6603980" y="640292"/>
                </a:cubicBezTo>
                <a:close/>
                <a:moveTo>
                  <a:pt x="6603104" y="637327"/>
                </a:moveTo>
                <a:cubicBezTo>
                  <a:pt x="6598892" y="637428"/>
                  <a:pt x="6594715" y="639113"/>
                  <a:pt x="6591615" y="642347"/>
                </a:cubicBezTo>
                <a:cubicBezTo>
                  <a:pt x="6588381" y="645850"/>
                  <a:pt x="6586764" y="650432"/>
                  <a:pt x="6586764" y="655014"/>
                </a:cubicBezTo>
                <a:cubicBezTo>
                  <a:pt x="6586764" y="659866"/>
                  <a:pt x="6588381" y="664448"/>
                  <a:pt x="6591615" y="667682"/>
                </a:cubicBezTo>
                <a:lnTo>
                  <a:pt x="6592154" y="668221"/>
                </a:lnTo>
                <a:cubicBezTo>
                  <a:pt x="6598623" y="674420"/>
                  <a:pt x="6609135" y="674150"/>
                  <a:pt x="6615334" y="667682"/>
                </a:cubicBezTo>
                <a:cubicBezTo>
                  <a:pt x="6618568" y="664178"/>
                  <a:pt x="6620185" y="659596"/>
                  <a:pt x="6620185" y="655014"/>
                </a:cubicBezTo>
                <a:cubicBezTo>
                  <a:pt x="6620454" y="650163"/>
                  <a:pt x="6618568" y="645850"/>
                  <a:pt x="6615334" y="642347"/>
                </a:cubicBezTo>
                <a:lnTo>
                  <a:pt x="6614794" y="641808"/>
                </a:lnTo>
                <a:cubicBezTo>
                  <a:pt x="6611560" y="638709"/>
                  <a:pt x="6607315" y="637226"/>
                  <a:pt x="6603104" y="637327"/>
                </a:cubicBezTo>
                <a:close/>
                <a:moveTo>
                  <a:pt x="6195954" y="529687"/>
                </a:moveTo>
                <a:cubicBezTo>
                  <a:pt x="6223715" y="529957"/>
                  <a:pt x="6233418" y="556370"/>
                  <a:pt x="6233418" y="590330"/>
                </a:cubicBezTo>
                <a:cubicBezTo>
                  <a:pt x="6233418" y="629141"/>
                  <a:pt x="6221559" y="653937"/>
                  <a:pt x="6192451" y="653937"/>
                </a:cubicBezTo>
                <a:cubicBezTo>
                  <a:pt x="6185173" y="653937"/>
                  <a:pt x="6177896" y="652859"/>
                  <a:pt x="6171158" y="650434"/>
                </a:cubicBezTo>
                <a:lnTo>
                  <a:pt x="6171158" y="534539"/>
                </a:lnTo>
                <a:cubicBezTo>
                  <a:pt x="6178974" y="531035"/>
                  <a:pt x="6187330" y="529418"/>
                  <a:pt x="6195954" y="529687"/>
                </a:cubicBezTo>
                <a:close/>
                <a:moveTo>
                  <a:pt x="6062271" y="510282"/>
                </a:moveTo>
                <a:lnTo>
                  <a:pt x="6062271" y="673344"/>
                </a:lnTo>
                <a:lnTo>
                  <a:pt x="6099196" y="673344"/>
                </a:lnTo>
                <a:lnTo>
                  <a:pt x="6099196" y="510282"/>
                </a:lnTo>
                <a:close/>
                <a:moveTo>
                  <a:pt x="6406452" y="510281"/>
                </a:moveTo>
                <a:lnTo>
                  <a:pt x="6406452" y="673343"/>
                </a:lnTo>
                <a:lnTo>
                  <a:pt x="6443377" y="673343"/>
                </a:lnTo>
                <a:lnTo>
                  <a:pt x="6443377" y="510281"/>
                </a:lnTo>
                <a:close/>
                <a:moveTo>
                  <a:pt x="5738574" y="510281"/>
                </a:moveTo>
                <a:lnTo>
                  <a:pt x="5790052" y="588981"/>
                </a:lnTo>
                <a:lnTo>
                  <a:pt x="5732643" y="673611"/>
                </a:lnTo>
                <a:lnTo>
                  <a:pt x="5775229" y="673611"/>
                </a:lnTo>
                <a:lnTo>
                  <a:pt x="5810535" y="614317"/>
                </a:lnTo>
                <a:lnTo>
                  <a:pt x="5811344" y="614317"/>
                </a:lnTo>
                <a:lnTo>
                  <a:pt x="5846113" y="673611"/>
                </a:lnTo>
                <a:lnTo>
                  <a:pt x="5891931" y="673611"/>
                </a:lnTo>
                <a:lnTo>
                  <a:pt x="5833984" y="586556"/>
                </a:lnTo>
                <a:lnTo>
                  <a:pt x="5886541" y="510281"/>
                </a:lnTo>
                <a:lnTo>
                  <a:pt x="5846922" y="510281"/>
                </a:lnTo>
                <a:lnTo>
                  <a:pt x="5814310" y="563646"/>
                </a:lnTo>
                <a:lnTo>
                  <a:pt x="5813770" y="563646"/>
                </a:lnTo>
                <a:lnTo>
                  <a:pt x="5782505" y="510281"/>
                </a:lnTo>
                <a:close/>
                <a:moveTo>
                  <a:pt x="6383812" y="507856"/>
                </a:moveTo>
                <a:cubicBezTo>
                  <a:pt x="6345540" y="504892"/>
                  <a:pt x="6320474" y="510282"/>
                  <a:pt x="6298912" y="519176"/>
                </a:cubicBezTo>
                <a:lnTo>
                  <a:pt x="6298912" y="673613"/>
                </a:lnTo>
                <a:lnTo>
                  <a:pt x="6335837" y="673613"/>
                </a:lnTo>
                <a:lnTo>
                  <a:pt x="6335837" y="535887"/>
                </a:lnTo>
                <a:cubicBezTo>
                  <a:pt x="6344192" y="531035"/>
                  <a:pt x="6363867" y="530227"/>
                  <a:pt x="6376265" y="534539"/>
                </a:cubicBezTo>
                <a:cubicBezTo>
                  <a:pt x="6376265" y="534539"/>
                  <a:pt x="6383812" y="507856"/>
                  <a:pt x="6383812" y="507856"/>
                </a:cubicBezTo>
                <a:close/>
                <a:moveTo>
                  <a:pt x="6533398" y="507318"/>
                </a:moveTo>
                <a:cubicBezTo>
                  <a:pt x="6499438" y="507318"/>
                  <a:pt x="6476798" y="528341"/>
                  <a:pt x="6476798" y="554484"/>
                </a:cubicBezTo>
                <a:cubicBezTo>
                  <a:pt x="6476798" y="571464"/>
                  <a:pt x="6483806" y="588444"/>
                  <a:pt x="6517765" y="600303"/>
                </a:cubicBezTo>
                <a:cubicBezTo>
                  <a:pt x="6536093" y="606772"/>
                  <a:pt x="6546874" y="613778"/>
                  <a:pt x="6546874" y="627256"/>
                </a:cubicBezTo>
                <a:cubicBezTo>
                  <a:pt x="6546874" y="640462"/>
                  <a:pt x="6533128" y="650164"/>
                  <a:pt x="6516418" y="650164"/>
                </a:cubicBezTo>
                <a:cubicBezTo>
                  <a:pt x="6504289" y="650434"/>
                  <a:pt x="6492700" y="647199"/>
                  <a:pt x="6482727" y="640732"/>
                </a:cubicBezTo>
                <a:lnTo>
                  <a:pt x="6472216" y="664450"/>
                </a:lnTo>
                <a:cubicBezTo>
                  <a:pt x="6487309" y="672805"/>
                  <a:pt x="6504559" y="676847"/>
                  <a:pt x="6521808" y="676309"/>
                </a:cubicBezTo>
                <a:cubicBezTo>
                  <a:pt x="6560889" y="676039"/>
                  <a:pt x="6585685" y="653129"/>
                  <a:pt x="6585685" y="626177"/>
                </a:cubicBezTo>
                <a:cubicBezTo>
                  <a:pt x="6585685" y="607311"/>
                  <a:pt x="6577869" y="590870"/>
                  <a:pt x="6542831" y="578202"/>
                </a:cubicBezTo>
                <a:cubicBezTo>
                  <a:pt x="6526929" y="572542"/>
                  <a:pt x="6513723" y="565804"/>
                  <a:pt x="6513723" y="552598"/>
                </a:cubicBezTo>
                <a:cubicBezTo>
                  <a:pt x="6513723" y="541008"/>
                  <a:pt x="6525043" y="531036"/>
                  <a:pt x="6541753" y="531036"/>
                </a:cubicBezTo>
                <a:cubicBezTo>
                  <a:pt x="6551725" y="531305"/>
                  <a:pt x="6561698" y="534540"/>
                  <a:pt x="6570053" y="540200"/>
                </a:cubicBezTo>
                <a:lnTo>
                  <a:pt x="6580025" y="518637"/>
                </a:lnTo>
                <a:cubicBezTo>
                  <a:pt x="6565741" y="510822"/>
                  <a:pt x="6549569" y="506779"/>
                  <a:pt x="6533398" y="507318"/>
                </a:cubicBezTo>
                <a:close/>
                <a:moveTo>
                  <a:pt x="5638579" y="465539"/>
                </a:moveTo>
                <a:cubicBezTo>
                  <a:pt x="5611357" y="465270"/>
                  <a:pt x="5591144" y="491144"/>
                  <a:pt x="5591144" y="522678"/>
                </a:cubicBezTo>
                <a:lnTo>
                  <a:pt x="5591144" y="617011"/>
                </a:lnTo>
                <a:cubicBezTo>
                  <a:pt x="5591144" y="648545"/>
                  <a:pt x="5611357" y="674150"/>
                  <a:pt x="5638579" y="674150"/>
                </a:cubicBezTo>
                <a:lnTo>
                  <a:pt x="5712969" y="674150"/>
                </a:lnTo>
                <a:lnTo>
                  <a:pt x="5712969" y="648545"/>
                </a:lnTo>
                <a:lnTo>
                  <a:pt x="5656098" y="648545"/>
                </a:lnTo>
                <a:cubicBezTo>
                  <a:pt x="5638850" y="648545"/>
                  <a:pt x="5629685" y="635339"/>
                  <a:pt x="5629685" y="620784"/>
                </a:cubicBezTo>
                <a:lnTo>
                  <a:pt x="5629685" y="579547"/>
                </a:lnTo>
                <a:lnTo>
                  <a:pt x="5706230" y="579547"/>
                </a:lnTo>
                <a:lnTo>
                  <a:pt x="5706230" y="553943"/>
                </a:lnTo>
                <a:lnTo>
                  <a:pt x="5629685" y="553943"/>
                </a:lnTo>
                <a:lnTo>
                  <a:pt x="5629685" y="518905"/>
                </a:lnTo>
                <a:cubicBezTo>
                  <a:pt x="5629685" y="504081"/>
                  <a:pt x="5638850" y="491144"/>
                  <a:pt x="5656098" y="491144"/>
                </a:cubicBezTo>
                <a:lnTo>
                  <a:pt x="5713237" y="491144"/>
                </a:lnTo>
                <a:lnTo>
                  <a:pt x="5713237" y="465539"/>
                </a:lnTo>
                <a:close/>
                <a:moveTo>
                  <a:pt x="5915920" y="465272"/>
                </a:moveTo>
                <a:lnTo>
                  <a:pt x="5915920" y="616744"/>
                </a:lnTo>
                <a:cubicBezTo>
                  <a:pt x="5915920" y="648278"/>
                  <a:pt x="5936134" y="673883"/>
                  <a:pt x="5963356" y="673883"/>
                </a:cubicBezTo>
                <a:lnTo>
                  <a:pt x="6037474" y="673883"/>
                </a:lnTo>
                <a:lnTo>
                  <a:pt x="6037474" y="648278"/>
                </a:lnTo>
                <a:lnTo>
                  <a:pt x="5980875" y="648278"/>
                </a:lnTo>
                <a:cubicBezTo>
                  <a:pt x="5963356" y="648278"/>
                  <a:pt x="5954462" y="635341"/>
                  <a:pt x="5954462" y="620517"/>
                </a:cubicBezTo>
                <a:lnTo>
                  <a:pt x="5954462" y="465272"/>
                </a:lnTo>
                <a:close/>
                <a:moveTo>
                  <a:pt x="6171158" y="463654"/>
                </a:moveTo>
                <a:lnTo>
                  <a:pt x="6134503" y="470392"/>
                </a:lnTo>
                <a:lnTo>
                  <a:pt x="6134503" y="664718"/>
                </a:lnTo>
                <a:cubicBezTo>
                  <a:pt x="6145014" y="671456"/>
                  <a:pt x="6166037" y="676577"/>
                  <a:pt x="6191103" y="676577"/>
                </a:cubicBezTo>
                <a:cubicBezTo>
                  <a:pt x="6241504" y="676577"/>
                  <a:pt x="6269804" y="643156"/>
                  <a:pt x="6270073" y="588174"/>
                </a:cubicBezTo>
                <a:cubicBezTo>
                  <a:pt x="6270073" y="539660"/>
                  <a:pt x="6243660" y="508395"/>
                  <a:pt x="6205927" y="508395"/>
                </a:cubicBezTo>
                <a:cubicBezTo>
                  <a:pt x="6194068" y="508125"/>
                  <a:pt x="6182209" y="510551"/>
                  <a:pt x="6171158" y="515133"/>
                </a:cubicBezTo>
                <a:close/>
                <a:moveTo>
                  <a:pt x="6252285" y="347219"/>
                </a:moveTo>
                <a:cubicBezTo>
                  <a:pt x="6179514" y="347219"/>
                  <a:pt x="6101621" y="376058"/>
                  <a:pt x="6063619" y="443169"/>
                </a:cubicBezTo>
                <a:cubicBezTo>
                  <a:pt x="6060385" y="447482"/>
                  <a:pt x="6058497" y="452603"/>
                  <a:pt x="6057958" y="457993"/>
                </a:cubicBezTo>
                <a:cubicBezTo>
                  <a:pt x="6057689" y="463383"/>
                  <a:pt x="6059577" y="468774"/>
                  <a:pt x="6063079" y="472817"/>
                </a:cubicBezTo>
                <a:cubicBezTo>
                  <a:pt x="6067392" y="477938"/>
                  <a:pt x="6073591" y="481172"/>
                  <a:pt x="6080330" y="481711"/>
                </a:cubicBezTo>
                <a:cubicBezTo>
                  <a:pt x="6088954" y="481981"/>
                  <a:pt x="6096770" y="477399"/>
                  <a:pt x="6101082" y="470122"/>
                </a:cubicBezTo>
                <a:cubicBezTo>
                  <a:pt x="6138007" y="403010"/>
                  <a:pt x="6180322" y="357191"/>
                  <a:pt x="6251746" y="357191"/>
                </a:cubicBezTo>
                <a:cubicBezTo>
                  <a:pt x="6323170" y="357191"/>
                  <a:pt x="6368180" y="405706"/>
                  <a:pt x="6405105" y="471200"/>
                </a:cubicBezTo>
                <a:cubicBezTo>
                  <a:pt x="6410226" y="478207"/>
                  <a:pt x="6419120" y="481981"/>
                  <a:pt x="6427745" y="480902"/>
                </a:cubicBezTo>
                <a:cubicBezTo>
                  <a:pt x="6441221" y="480363"/>
                  <a:pt x="6447690" y="465540"/>
                  <a:pt x="6447420" y="458263"/>
                </a:cubicBezTo>
                <a:cubicBezTo>
                  <a:pt x="6447151" y="452872"/>
                  <a:pt x="6445264" y="447751"/>
                  <a:pt x="6442299" y="443439"/>
                </a:cubicBezTo>
                <a:cubicBezTo>
                  <a:pt x="6403757" y="375788"/>
                  <a:pt x="6325056" y="347219"/>
                  <a:pt x="6252285" y="347219"/>
                </a:cubicBezTo>
                <a:close/>
                <a:moveTo>
                  <a:pt x="0" y="0"/>
                </a:moveTo>
                <a:lnTo>
                  <a:pt x="12191995" y="0"/>
                </a:lnTo>
                <a:lnTo>
                  <a:pt x="12191995" y="6857997"/>
                </a:lnTo>
                <a:lnTo>
                  <a:pt x="0" y="6857997"/>
                </a:lnTo>
                <a:close/>
              </a:path>
            </a:pathLst>
          </a:custGeom>
        </p:spPr>
      </p:pic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6F5AF37C-D36C-1EB7-F6E1-B9B50AE6898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18085" y="4734469"/>
            <a:ext cx="5507831" cy="16619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lnSpc>
                <a:spcPct val="90000"/>
              </a:lnSpc>
              <a:buNone/>
              <a:defRPr sz="120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Month 00, 0000</a:t>
            </a:r>
            <a:endParaRPr lang="en-GB"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81DAC541-D78C-7209-6949-370B2D05A34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68016" y="1193219"/>
            <a:ext cx="6557963" cy="1106090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3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Click to edit Presentation Name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95EE8583-F26A-4F1A-A255-F3FD382BCA5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68016" y="2318098"/>
            <a:ext cx="6557963" cy="553046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edit subtitle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FC1F6830-0180-8F9E-6E67-7105331257A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68016" y="3158964"/>
            <a:ext cx="6557963" cy="553046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edit presenter name</a:t>
            </a:r>
          </a:p>
        </p:txBody>
      </p:sp>
    </p:spTree>
    <p:extLst>
      <p:ext uri="{BB962C8B-B14F-4D97-AF65-F5344CB8AC3E}">
        <p14:creationId xmlns:p14="http://schemas.microsoft.com/office/powerpoint/2010/main" val="21561265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ight Image -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3AC3DB9-3367-3817-405F-9ADBE1E4C46A}"/>
              </a:ext>
            </a:extLst>
          </p:cNvPr>
          <p:cNvSpPr/>
          <p:nvPr userDrawn="1"/>
        </p:nvSpPr>
        <p:spPr>
          <a:xfrm rot="10800000">
            <a:off x="1192" y="0"/>
            <a:ext cx="3113483" cy="5143500"/>
          </a:xfrm>
          <a:prstGeom prst="rect">
            <a:avLst/>
          </a:prstGeom>
          <a:gradFill>
            <a:gsLst>
              <a:gs pos="50000">
                <a:srgbClr val="7188E9"/>
              </a:gs>
              <a:gs pos="85000">
                <a:srgbClr val="319AF0"/>
              </a:gs>
              <a:gs pos="15000">
                <a:schemeClr val="accent2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B405042-B232-80FE-AC4C-19F227A420A5}"/>
              </a:ext>
            </a:extLst>
          </p:cNvPr>
          <p:cNvSpPr txBox="1"/>
          <p:nvPr userDrawn="1"/>
        </p:nvSpPr>
        <p:spPr>
          <a:xfrm>
            <a:off x="1209675" y="-419100"/>
            <a:ext cx="0" cy="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wrap="none" rtlCol="0">
            <a:noAutofit/>
          </a:bodyPr>
          <a:lstStyle/>
          <a:p>
            <a:pPr algn="l"/>
            <a:endParaRPr lang="en-NL" sz="1350" err="1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2F0399E-E9F3-B28E-19A2-6901683D2CDC}"/>
              </a:ext>
            </a:extLst>
          </p:cNvPr>
          <p:cNvGrpSpPr/>
          <p:nvPr userDrawn="1"/>
        </p:nvGrpSpPr>
        <p:grpSpPr>
          <a:xfrm>
            <a:off x="265180" y="4510892"/>
            <a:ext cx="771800" cy="400040"/>
            <a:chOff x="5591148" y="347222"/>
            <a:chExt cx="1029067" cy="533386"/>
          </a:xfrm>
        </p:grpSpPr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1F7726B4-AC77-1562-BD49-4CE9CB7CCB15}"/>
                </a:ext>
              </a:extLst>
            </p:cNvPr>
            <p:cNvSpPr/>
            <p:nvPr userDrawn="1"/>
          </p:nvSpPr>
          <p:spPr>
            <a:xfrm>
              <a:off x="5597078" y="776572"/>
              <a:ext cx="61990" cy="101879"/>
            </a:xfrm>
            <a:custGeom>
              <a:avLst/>
              <a:gdLst>
                <a:gd name="connsiteX0" fmla="*/ 8894 w 61990"/>
                <a:gd name="connsiteY0" fmla="*/ 101880 h 101879"/>
                <a:gd name="connsiteX1" fmla="*/ 0 w 61990"/>
                <a:gd name="connsiteY1" fmla="*/ 101880 h 101879"/>
                <a:gd name="connsiteX2" fmla="*/ 0 w 61990"/>
                <a:gd name="connsiteY2" fmla="*/ 0 h 101879"/>
                <a:gd name="connsiteX3" fmla="*/ 26952 w 61990"/>
                <a:gd name="connsiteY3" fmla="*/ 0 h 101879"/>
                <a:gd name="connsiteX4" fmla="*/ 61990 w 61990"/>
                <a:gd name="connsiteY4" fmla="*/ 30995 h 101879"/>
                <a:gd name="connsiteX5" fmla="*/ 26952 w 61990"/>
                <a:gd name="connsiteY5" fmla="*/ 62529 h 101879"/>
                <a:gd name="connsiteX6" fmla="*/ 8894 w 61990"/>
                <a:gd name="connsiteY6" fmla="*/ 62529 h 101879"/>
                <a:gd name="connsiteX7" fmla="*/ 8894 w 61990"/>
                <a:gd name="connsiteY7" fmla="*/ 101880 h 101879"/>
                <a:gd name="connsiteX8" fmla="*/ 8894 w 61990"/>
                <a:gd name="connsiteY8" fmla="*/ 7816 h 101879"/>
                <a:gd name="connsiteX9" fmla="*/ 8894 w 61990"/>
                <a:gd name="connsiteY9" fmla="*/ 54174 h 101879"/>
                <a:gd name="connsiteX10" fmla="*/ 28030 w 61990"/>
                <a:gd name="connsiteY10" fmla="*/ 54174 h 101879"/>
                <a:gd name="connsiteX11" fmla="*/ 52827 w 61990"/>
                <a:gd name="connsiteY11" fmla="*/ 30726 h 101879"/>
                <a:gd name="connsiteX12" fmla="*/ 28030 w 61990"/>
                <a:gd name="connsiteY12" fmla="*/ 7816 h 101879"/>
                <a:gd name="connsiteX13" fmla="*/ 8894 w 61990"/>
                <a:gd name="connsiteY13" fmla="*/ 7816 h 10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1990" h="101879">
                  <a:moveTo>
                    <a:pt x="8894" y="101880"/>
                  </a:moveTo>
                  <a:lnTo>
                    <a:pt x="0" y="101880"/>
                  </a:lnTo>
                  <a:lnTo>
                    <a:pt x="0" y="0"/>
                  </a:lnTo>
                  <a:lnTo>
                    <a:pt x="26952" y="0"/>
                  </a:lnTo>
                  <a:cubicBezTo>
                    <a:pt x="50401" y="0"/>
                    <a:pt x="61990" y="13746"/>
                    <a:pt x="61990" y="30995"/>
                  </a:cubicBezTo>
                  <a:cubicBezTo>
                    <a:pt x="61990" y="47975"/>
                    <a:pt x="50401" y="62529"/>
                    <a:pt x="26952" y="62529"/>
                  </a:cubicBezTo>
                  <a:lnTo>
                    <a:pt x="8894" y="62529"/>
                  </a:lnTo>
                  <a:lnTo>
                    <a:pt x="8894" y="101880"/>
                  </a:lnTo>
                  <a:close/>
                  <a:moveTo>
                    <a:pt x="8894" y="7816"/>
                  </a:moveTo>
                  <a:lnTo>
                    <a:pt x="8894" y="54174"/>
                  </a:lnTo>
                  <a:lnTo>
                    <a:pt x="28030" y="54174"/>
                  </a:lnTo>
                  <a:cubicBezTo>
                    <a:pt x="41507" y="54174"/>
                    <a:pt x="52827" y="46088"/>
                    <a:pt x="52827" y="30726"/>
                  </a:cubicBezTo>
                  <a:cubicBezTo>
                    <a:pt x="52827" y="15363"/>
                    <a:pt x="41507" y="7816"/>
                    <a:pt x="28030" y="7816"/>
                  </a:cubicBezTo>
                  <a:lnTo>
                    <a:pt x="8894" y="7816"/>
                  </a:ln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A028D5C9-683B-EDA2-5C79-13E7B72B64F3}"/>
                </a:ext>
              </a:extLst>
            </p:cNvPr>
            <p:cNvSpPr/>
            <p:nvPr userDrawn="1"/>
          </p:nvSpPr>
          <p:spPr>
            <a:xfrm>
              <a:off x="5665537" y="812419"/>
              <a:ext cx="52557" cy="67650"/>
            </a:xfrm>
            <a:custGeom>
              <a:avLst/>
              <a:gdLst>
                <a:gd name="connsiteX0" fmla="*/ 43663 w 52557"/>
                <a:gd name="connsiteY0" fmla="*/ 21562 h 67650"/>
                <a:gd name="connsiteX1" fmla="*/ 27491 w 52557"/>
                <a:gd name="connsiteY1" fmla="*/ 7816 h 67650"/>
                <a:gd name="connsiteX2" fmla="*/ 7816 w 52557"/>
                <a:gd name="connsiteY2" fmla="*/ 14824 h 67650"/>
                <a:gd name="connsiteX3" fmla="*/ 3504 w 52557"/>
                <a:gd name="connsiteY3" fmla="*/ 8086 h 67650"/>
                <a:gd name="connsiteX4" fmla="*/ 28030 w 52557"/>
                <a:gd name="connsiteY4" fmla="*/ 0 h 67650"/>
                <a:gd name="connsiteX5" fmla="*/ 52557 w 52557"/>
                <a:gd name="connsiteY5" fmla="*/ 21831 h 67650"/>
                <a:gd name="connsiteX6" fmla="*/ 52557 w 52557"/>
                <a:gd name="connsiteY6" fmla="*/ 66033 h 67650"/>
                <a:gd name="connsiteX7" fmla="*/ 43663 w 52557"/>
                <a:gd name="connsiteY7" fmla="*/ 66033 h 67650"/>
                <a:gd name="connsiteX8" fmla="*/ 43663 w 52557"/>
                <a:gd name="connsiteY8" fmla="*/ 57947 h 67650"/>
                <a:gd name="connsiteX9" fmla="*/ 23449 w 52557"/>
                <a:gd name="connsiteY9" fmla="*/ 67650 h 67650"/>
                <a:gd name="connsiteX10" fmla="*/ 0 w 52557"/>
                <a:gd name="connsiteY10" fmla="*/ 47975 h 67650"/>
                <a:gd name="connsiteX11" fmla="*/ 21831 w 52557"/>
                <a:gd name="connsiteY11" fmla="*/ 29109 h 67650"/>
                <a:gd name="connsiteX12" fmla="*/ 37194 w 52557"/>
                <a:gd name="connsiteY12" fmla="*/ 29109 h 67650"/>
                <a:gd name="connsiteX13" fmla="*/ 43393 w 52557"/>
                <a:gd name="connsiteY13" fmla="*/ 23179 h 67650"/>
                <a:gd name="connsiteX14" fmla="*/ 43663 w 52557"/>
                <a:gd name="connsiteY14" fmla="*/ 21562 h 67650"/>
                <a:gd name="connsiteX15" fmla="*/ 43663 w 52557"/>
                <a:gd name="connsiteY15" fmla="*/ 21562 h 67650"/>
                <a:gd name="connsiteX16" fmla="*/ 43663 w 52557"/>
                <a:gd name="connsiteY16" fmla="*/ 43124 h 67650"/>
                <a:gd name="connsiteX17" fmla="*/ 43663 w 52557"/>
                <a:gd name="connsiteY17" fmla="*/ 34229 h 67650"/>
                <a:gd name="connsiteX18" fmla="*/ 35308 w 52557"/>
                <a:gd name="connsiteY18" fmla="*/ 36655 h 67650"/>
                <a:gd name="connsiteX19" fmla="*/ 23449 w 52557"/>
                <a:gd name="connsiteY19" fmla="*/ 36655 h 67650"/>
                <a:gd name="connsiteX20" fmla="*/ 9703 w 52557"/>
                <a:gd name="connsiteY20" fmla="*/ 47975 h 67650"/>
                <a:gd name="connsiteX21" fmla="*/ 24796 w 52557"/>
                <a:gd name="connsiteY21" fmla="*/ 60104 h 67650"/>
                <a:gd name="connsiteX22" fmla="*/ 43663 w 52557"/>
                <a:gd name="connsiteY22" fmla="*/ 43124 h 67650"/>
                <a:gd name="connsiteX23" fmla="*/ 43663 w 52557"/>
                <a:gd name="connsiteY23" fmla="*/ 43124 h 6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2557" h="67650">
                  <a:moveTo>
                    <a:pt x="43663" y="21562"/>
                  </a:moveTo>
                  <a:cubicBezTo>
                    <a:pt x="43663" y="11859"/>
                    <a:pt x="36116" y="7816"/>
                    <a:pt x="27491" y="7816"/>
                  </a:cubicBezTo>
                  <a:cubicBezTo>
                    <a:pt x="19406" y="7816"/>
                    <a:pt x="12937" y="11320"/>
                    <a:pt x="7816" y="14824"/>
                  </a:cubicBezTo>
                  <a:lnTo>
                    <a:pt x="3504" y="8086"/>
                  </a:lnTo>
                  <a:cubicBezTo>
                    <a:pt x="7816" y="4582"/>
                    <a:pt x="16980" y="0"/>
                    <a:pt x="28030" y="0"/>
                  </a:cubicBezTo>
                  <a:cubicBezTo>
                    <a:pt x="43393" y="0"/>
                    <a:pt x="52557" y="8625"/>
                    <a:pt x="52557" y="21831"/>
                  </a:cubicBezTo>
                  <a:lnTo>
                    <a:pt x="52557" y="66033"/>
                  </a:lnTo>
                  <a:lnTo>
                    <a:pt x="43663" y="66033"/>
                  </a:lnTo>
                  <a:lnTo>
                    <a:pt x="43663" y="57947"/>
                  </a:lnTo>
                  <a:cubicBezTo>
                    <a:pt x="39890" y="64416"/>
                    <a:pt x="31265" y="67650"/>
                    <a:pt x="23449" y="67650"/>
                  </a:cubicBezTo>
                  <a:cubicBezTo>
                    <a:pt x="9433" y="67650"/>
                    <a:pt x="0" y="59565"/>
                    <a:pt x="0" y="47975"/>
                  </a:cubicBezTo>
                  <a:cubicBezTo>
                    <a:pt x="0" y="36386"/>
                    <a:pt x="8355" y="29109"/>
                    <a:pt x="21831" y="29109"/>
                  </a:cubicBezTo>
                  <a:lnTo>
                    <a:pt x="37194" y="29109"/>
                  </a:lnTo>
                  <a:cubicBezTo>
                    <a:pt x="41776" y="29109"/>
                    <a:pt x="43393" y="26683"/>
                    <a:pt x="43393" y="23179"/>
                  </a:cubicBezTo>
                  <a:lnTo>
                    <a:pt x="43663" y="21562"/>
                  </a:lnTo>
                  <a:lnTo>
                    <a:pt x="43663" y="21562"/>
                  </a:lnTo>
                  <a:close/>
                  <a:moveTo>
                    <a:pt x="43663" y="43124"/>
                  </a:moveTo>
                  <a:lnTo>
                    <a:pt x="43663" y="34229"/>
                  </a:lnTo>
                  <a:cubicBezTo>
                    <a:pt x="42046" y="36116"/>
                    <a:pt x="38811" y="36655"/>
                    <a:pt x="35308" y="36655"/>
                  </a:cubicBezTo>
                  <a:lnTo>
                    <a:pt x="23449" y="36655"/>
                  </a:lnTo>
                  <a:cubicBezTo>
                    <a:pt x="14015" y="36655"/>
                    <a:pt x="9703" y="41237"/>
                    <a:pt x="9703" y="47975"/>
                  </a:cubicBezTo>
                  <a:cubicBezTo>
                    <a:pt x="9703" y="53635"/>
                    <a:pt x="14015" y="60104"/>
                    <a:pt x="24796" y="60104"/>
                  </a:cubicBezTo>
                  <a:cubicBezTo>
                    <a:pt x="34230" y="60104"/>
                    <a:pt x="43663" y="54713"/>
                    <a:pt x="43663" y="43124"/>
                  </a:cubicBezTo>
                  <a:lnTo>
                    <a:pt x="43663" y="43124"/>
                  </a:ln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64DC7596-2CBA-11B1-0690-865DE32C6ED8}"/>
                </a:ext>
              </a:extLst>
            </p:cNvPr>
            <p:cNvSpPr/>
            <p:nvPr userDrawn="1"/>
          </p:nvSpPr>
          <p:spPr>
            <a:xfrm>
              <a:off x="5738308" y="813227"/>
              <a:ext cx="32612" cy="65224"/>
            </a:xfrm>
            <a:custGeom>
              <a:avLst/>
              <a:gdLst>
                <a:gd name="connsiteX0" fmla="*/ 32343 w 32612"/>
                <a:gd name="connsiteY0" fmla="*/ 8894 h 65224"/>
                <a:gd name="connsiteX1" fmla="*/ 28030 w 32612"/>
                <a:gd name="connsiteY1" fmla="*/ 8894 h 65224"/>
                <a:gd name="connsiteX2" fmla="*/ 8625 w 32612"/>
                <a:gd name="connsiteY2" fmla="*/ 29378 h 65224"/>
                <a:gd name="connsiteX3" fmla="*/ 8625 w 32612"/>
                <a:gd name="connsiteY3" fmla="*/ 65225 h 65224"/>
                <a:gd name="connsiteX4" fmla="*/ 0 w 32612"/>
                <a:gd name="connsiteY4" fmla="*/ 65225 h 65224"/>
                <a:gd name="connsiteX5" fmla="*/ 0 w 32612"/>
                <a:gd name="connsiteY5" fmla="*/ 1078 h 65224"/>
                <a:gd name="connsiteX6" fmla="*/ 8355 w 32612"/>
                <a:gd name="connsiteY6" fmla="*/ 1078 h 65224"/>
                <a:gd name="connsiteX7" fmla="*/ 8355 w 32612"/>
                <a:gd name="connsiteY7" fmla="*/ 12129 h 65224"/>
                <a:gd name="connsiteX8" fmla="*/ 27761 w 32612"/>
                <a:gd name="connsiteY8" fmla="*/ 0 h 65224"/>
                <a:gd name="connsiteX9" fmla="*/ 32612 w 32612"/>
                <a:gd name="connsiteY9" fmla="*/ 270 h 65224"/>
                <a:gd name="connsiteX10" fmla="*/ 32343 w 32612"/>
                <a:gd name="connsiteY10" fmla="*/ 8894 h 65224"/>
                <a:gd name="connsiteX11" fmla="*/ 32343 w 32612"/>
                <a:gd name="connsiteY11" fmla="*/ 8894 h 65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612" h="65224">
                  <a:moveTo>
                    <a:pt x="32343" y="8894"/>
                  </a:moveTo>
                  <a:lnTo>
                    <a:pt x="28030" y="8894"/>
                  </a:lnTo>
                  <a:cubicBezTo>
                    <a:pt x="16710" y="8894"/>
                    <a:pt x="8625" y="14015"/>
                    <a:pt x="8625" y="29378"/>
                  </a:cubicBezTo>
                  <a:lnTo>
                    <a:pt x="8625" y="65225"/>
                  </a:lnTo>
                  <a:lnTo>
                    <a:pt x="0" y="65225"/>
                  </a:lnTo>
                  <a:lnTo>
                    <a:pt x="0" y="1078"/>
                  </a:lnTo>
                  <a:lnTo>
                    <a:pt x="8355" y="1078"/>
                  </a:lnTo>
                  <a:lnTo>
                    <a:pt x="8355" y="12129"/>
                  </a:lnTo>
                  <a:cubicBezTo>
                    <a:pt x="12129" y="3504"/>
                    <a:pt x="19945" y="0"/>
                    <a:pt x="27761" y="0"/>
                  </a:cubicBezTo>
                  <a:cubicBezTo>
                    <a:pt x="29109" y="0"/>
                    <a:pt x="30726" y="270"/>
                    <a:pt x="32612" y="270"/>
                  </a:cubicBezTo>
                  <a:lnTo>
                    <a:pt x="32343" y="8894"/>
                  </a:lnTo>
                  <a:lnTo>
                    <a:pt x="32343" y="8894"/>
                  </a:ln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80FE581D-52B8-4039-2217-45C71FA2FE6E}"/>
                </a:ext>
              </a:extLst>
            </p:cNvPr>
            <p:cNvSpPr/>
            <p:nvPr userDrawn="1"/>
          </p:nvSpPr>
          <p:spPr>
            <a:xfrm>
              <a:off x="5776581" y="786814"/>
              <a:ext cx="35846" cy="91637"/>
            </a:xfrm>
            <a:custGeom>
              <a:avLst/>
              <a:gdLst>
                <a:gd name="connsiteX0" fmla="*/ 19945 w 35846"/>
                <a:gd name="connsiteY0" fmla="*/ 270 h 91637"/>
                <a:gd name="connsiteX1" fmla="*/ 19945 w 35846"/>
                <a:gd name="connsiteY1" fmla="*/ 27222 h 91637"/>
                <a:gd name="connsiteX2" fmla="*/ 35847 w 35846"/>
                <a:gd name="connsiteY2" fmla="*/ 27222 h 91637"/>
                <a:gd name="connsiteX3" fmla="*/ 35847 w 35846"/>
                <a:gd name="connsiteY3" fmla="*/ 34499 h 91637"/>
                <a:gd name="connsiteX4" fmla="*/ 19945 w 35846"/>
                <a:gd name="connsiteY4" fmla="*/ 34499 h 91637"/>
                <a:gd name="connsiteX5" fmla="*/ 19945 w 35846"/>
                <a:gd name="connsiteY5" fmla="*/ 78162 h 91637"/>
                <a:gd name="connsiteX6" fmla="*/ 29109 w 35846"/>
                <a:gd name="connsiteY6" fmla="*/ 84361 h 91637"/>
                <a:gd name="connsiteX7" fmla="*/ 35847 w 35846"/>
                <a:gd name="connsiteY7" fmla="*/ 83822 h 91637"/>
                <a:gd name="connsiteX8" fmla="*/ 35847 w 35846"/>
                <a:gd name="connsiteY8" fmla="*/ 91099 h 91637"/>
                <a:gd name="connsiteX9" fmla="*/ 25874 w 35846"/>
                <a:gd name="connsiteY9" fmla="*/ 91638 h 91637"/>
                <a:gd name="connsiteX10" fmla="*/ 11050 w 35846"/>
                <a:gd name="connsiteY10" fmla="*/ 77892 h 91637"/>
                <a:gd name="connsiteX11" fmla="*/ 11050 w 35846"/>
                <a:gd name="connsiteY11" fmla="*/ 34229 h 91637"/>
                <a:gd name="connsiteX12" fmla="*/ 0 w 35846"/>
                <a:gd name="connsiteY12" fmla="*/ 34229 h 91637"/>
                <a:gd name="connsiteX13" fmla="*/ 0 w 35846"/>
                <a:gd name="connsiteY13" fmla="*/ 26952 h 91637"/>
                <a:gd name="connsiteX14" fmla="*/ 11050 w 35846"/>
                <a:gd name="connsiteY14" fmla="*/ 26952 h 91637"/>
                <a:gd name="connsiteX15" fmla="*/ 11050 w 35846"/>
                <a:gd name="connsiteY15" fmla="*/ 0 h 91637"/>
                <a:gd name="connsiteX16" fmla="*/ 19945 w 35846"/>
                <a:gd name="connsiteY16" fmla="*/ 0 h 91637"/>
                <a:gd name="connsiteX17" fmla="*/ 19945 w 35846"/>
                <a:gd name="connsiteY17" fmla="*/ 270 h 91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846" h="91637">
                  <a:moveTo>
                    <a:pt x="19945" y="270"/>
                  </a:moveTo>
                  <a:lnTo>
                    <a:pt x="19945" y="27222"/>
                  </a:lnTo>
                  <a:lnTo>
                    <a:pt x="35847" y="27222"/>
                  </a:lnTo>
                  <a:lnTo>
                    <a:pt x="35847" y="34499"/>
                  </a:lnTo>
                  <a:lnTo>
                    <a:pt x="19945" y="34499"/>
                  </a:lnTo>
                  <a:lnTo>
                    <a:pt x="19945" y="78162"/>
                  </a:lnTo>
                  <a:cubicBezTo>
                    <a:pt x="19945" y="84091"/>
                    <a:pt x="24257" y="84361"/>
                    <a:pt x="29109" y="84361"/>
                  </a:cubicBezTo>
                  <a:cubicBezTo>
                    <a:pt x="33151" y="84361"/>
                    <a:pt x="35847" y="83822"/>
                    <a:pt x="35847" y="83822"/>
                  </a:cubicBezTo>
                  <a:lnTo>
                    <a:pt x="35847" y="91099"/>
                  </a:lnTo>
                  <a:cubicBezTo>
                    <a:pt x="35847" y="91099"/>
                    <a:pt x="31265" y="91638"/>
                    <a:pt x="25874" y="91638"/>
                  </a:cubicBezTo>
                  <a:cubicBezTo>
                    <a:pt x="19136" y="91638"/>
                    <a:pt x="11050" y="89751"/>
                    <a:pt x="11050" y="77892"/>
                  </a:cubicBezTo>
                  <a:lnTo>
                    <a:pt x="11050" y="34229"/>
                  </a:lnTo>
                  <a:lnTo>
                    <a:pt x="0" y="34229"/>
                  </a:lnTo>
                  <a:lnTo>
                    <a:pt x="0" y="26952"/>
                  </a:lnTo>
                  <a:lnTo>
                    <a:pt x="11050" y="26952"/>
                  </a:lnTo>
                  <a:lnTo>
                    <a:pt x="11050" y="0"/>
                  </a:lnTo>
                  <a:lnTo>
                    <a:pt x="19945" y="0"/>
                  </a:lnTo>
                  <a:lnTo>
                    <a:pt x="19945" y="270"/>
                  </a:ln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D0987954-F9BD-6D58-6C4A-5BDA4423DB61}"/>
                </a:ext>
              </a:extLst>
            </p:cNvPr>
            <p:cNvSpPr/>
            <p:nvPr userDrawn="1"/>
          </p:nvSpPr>
          <p:spPr>
            <a:xfrm>
              <a:off x="5850430" y="812419"/>
              <a:ext cx="66572" cy="67650"/>
            </a:xfrm>
            <a:custGeom>
              <a:avLst/>
              <a:gdLst>
                <a:gd name="connsiteX0" fmla="*/ 33151 w 66572"/>
                <a:gd name="connsiteY0" fmla="*/ 0 h 67650"/>
                <a:gd name="connsiteX1" fmla="*/ 66572 w 66572"/>
                <a:gd name="connsiteY1" fmla="*/ 33960 h 67650"/>
                <a:gd name="connsiteX2" fmla="*/ 33151 w 66572"/>
                <a:gd name="connsiteY2" fmla="*/ 67650 h 67650"/>
                <a:gd name="connsiteX3" fmla="*/ 0 w 66572"/>
                <a:gd name="connsiteY3" fmla="*/ 33960 h 67650"/>
                <a:gd name="connsiteX4" fmla="*/ 33151 w 66572"/>
                <a:gd name="connsiteY4" fmla="*/ 0 h 67650"/>
                <a:gd name="connsiteX5" fmla="*/ 33151 w 66572"/>
                <a:gd name="connsiteY5" fmla="*/ 7816 h 67650"/>
                <a:gd name="connsiteX6" fmla="*/ 8894 w 66572"/>
                <a:gd name="connsiteY6" fmla="*/ 33960 h 67650"/>
                <a:gd name="connsiteX7" fmla="*/ 33151 w 66572"/>
                <a:gd name="connsiteY7" fmla="*/ 60104 h 67650"/>
                <a:gd name="connsiteX8" fmla="*/ 57409 w 66572"/>
                <a:gd name="connsiteY8" fmla="*/ 33960 h 67650"/>
                <a:gd name="connsiteX9" fmla="*/ 33151 w 66572"/>
                <a:gd name="connsiteY9" fmla="*/ 7816 h 6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572" h="67650">
                  <a:moveTo>
                    <a:pt x="33151" y="0"/>
                  </a:moveTo>
                  <a:cubicBezTo>
                    <a:pt x="51749" y="0"/>
                    <a:pt x="66572" y="14285"/>
                    <a:pt x="66572" y="33960"/>
                  </a:cubicBezTo>
                  <a:cubicBezTo>
                    <a:pt x="66572" y="53635"/>
                    <a:pt x="51749" y="67650"/>
                    <a:pt x="33151" y="67650"/>
                  </a:cubicBezTo>
                  <a:cubicBezTo>
                    <a:pt x="14554" y="67650"/>
                    <a:pt x="0" y="53635"/>
                    <a:pt x="0" y="33960"/>
                  </a:cubicBezTo>
                  <a:cubicBezTo>
                    <a:pt x="0" y="14285"/>
                    <a:pt x="14824" y="0"/>
                    <a:pt x="33151" y="0"/>
                  </a:cubicBezTo>
                  <a:close/>
                  <a:moveTo>
                    <a:pt x="33151" y="7816"/>
                  </a:moveTo>
                  <a:cubicBezTo>
                    <a:pt x="18867" y="7816"/>
                    <a:pt x="8894" y="19136"/>
                    <a:pt x="8894" y="33960"/>
                  </a:cubicBezTo>
                  <a:cubicBezTo>
                    <a:pt x="8894" y="48784"/>
                    <a:pt x="18867" y="60104"/>
                    <a:pt x="33151" y="60104"/>
                  </a:cubicBezTo>
                  <a:cubicBezTo>
                    <a:pt x="47436" y="60104"/>
                    <a:pt x="57409" y="48784"/>
                    <a:pt x="57409" y="33960"/>
                  </a:cubicBezTo>
                  <a:cubicBezTo>
                    <a:pt x="57409" y="19406"/>
                    <a:pt x="47706" y="7816"/>
                    <a:pt x="33151" y="7816"/>
                  </a:cubicBez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0DC00B1D-2267-3CF2-01F4-6D1B9087D97B}"/>
                </a:ext>
              </a:extLst>
            </p:cNvPr>
            <p:cNvSpPr/>
            <p:nvPr userDrawn="1"/>
          </p:nvSpPr>
          <p:spPr>
            <a:xfrm>
              <a:off x="5925358" y="775764"/>
              <a:ext cx="34499" cy="102418"/>
            </a:xfrm>
            <a:custGeom>
              <a:avLst/>
              <a:gdLst>
                <a:gd name="connsiteX0" fmla="*/ 11320 w 34499"/>
                <a:gd name="connsiteY0" fmla="*/ 15363 h 102418"/>
                <a:gd name="connsiteX1" fmla="*/ 25874 w 34499"/>
                <a:gd name="connsiteY1" fmla="*/ 0 h 102418"/>
                <a:gd name="connsiteX2" fmla="*/ 34499 w 34499"/>
                <a:gd name="connsiteY2" fmla="*/ 539 h 102418"/>
                <a:gd name="connsiteX3" fmla="*/ 34499 w 34499"/>
                <a:gd name="connsiteY3" fmla="*/ 8355 h 102418"/>
                <a:gd name="connsiteX4" fmla="*/ 28030 w 34499"/>
                <a:gd name="connsiteY4" fmla="*/ 7547 h 102418"/>
                <a:gd name="connsiteX5" fmla="*/ 19945 w 34499"/>
                <a:gd name="connsiteY5" fmla="*/ 16171 h 102418"/>
                <a:gd name="connsiteX6" fmla="*/ 19945 w 34499"/>
                <a:gd name="connsiteY6" fmla="*/ 38272 h 102418"/>
                <a:gd name="connsiteX7" fmla="*/ 33151 w 34499"/>
                <a:gd name="connsiteY7" fmla="*/ 38272 h 102418"/>
                <a:gd name="connsiteX8" fmla="*/ 33151 w 34499"/>
                <a:gd name="connsiteY8" fmla="*/ 45549 h 102418"/>
                <a:gd name="connsiteX9" fmla="*/ 19945 w 34499"/>
                <a:gd name="connsiteY9" fmla="*/ 45549 h 102418"/>
                <a:gd name="connsiteX10" fmla="*/ 19945 w 34499"/>
                <a:gd name="connsiteY10" fmla="*/ 102419 h 102418"/>
                <a:gd name="connsiteX11" fmla="*/ 11050 w 34499"/>
                <a:gd name="connsiteY11" fmla="*/ 102419 h 102418"/>
                <a:gd name="connsiteX12" fmla="*/ 11050 w 34499"/>
                <a:gd name="connsiteY12" fmla="*/ 45549 h 102418"/>
                <a:gd name="connsiteX13" fmla="*/ 0 w 34499"/>
                <a:gd name="connsiteY13" fmla="*/ 45549 h 102418"/>
                <a:gd name="connsiteX14" fmla="*/ 0 w 34499"/>
                <a:gd name="connsiteY14" fmla="*/ 38272 h 102418"/>
                <a:gd name="connsiteX15" fmla="*/ 11050 w 34499"/>
                <a:gd name="connsiteY15" fmla="*/ 38272 h 102418"/>
                <a:gd name="connsiteX16" fmla="*/ 11050 w 34499"/>
                <a:gd name="connsiteY16" fmla="*/ 15363 h 102418"/>
                <a:gd name="connsiteX17" fmla="*/ 11320 w 34499"/>
                <a:gd name="connsiteY17" fmla="*/ 15363 h 102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4499" h="102418">
                  <a:moveTo>
                    <a:pt x="11320" y="15363"/>
                  </a:moveTo>
                  <a:cubicBezTo>
                    <a:pt x="11320" y="3504"/>
                    <a:pt x="19136" y="0"/>
                    <a:pt x="25874" y="0"/>
                  </a:cubicBezTo>
                  <a:cubicBezTo>
                    <a:pt x="30456" y="0"/>
                    <a:pt x="34499" y="539"/>
                    <a:pt x="34499" y="539"/>
                  </a:cubicBezTo>
                  <a:lnTo>
                    <a:pt x="34499" y="8355"/>
                  </a:lnTo>
                  <a:cubicBezTo>
                    <a:pt x="34499" y="8355"/>
                    <a:pt x="30456" y="7547"/>
                    <a:pt x="28030" y="7547"/>
                  </a:cubicBezTo>
                  <a:cubicBezTo>
                    <a:pt x="22370" y="7547"/>
                    <a:pt x="19945" y="9972"/>
                    <a:pt x="19945" y="16171"/>
                  </a:cubicBezTo>
                  <a:lnTo>
                    <a:pt x="19945" y="38272"/>
                  </a:lnTo>
                  <a:lnTo>
                    <a:pt x="33151" y="38272"/>
                  </a:lnTo>
                  <a:lnTo>
                    <a:pt x="33151" y="45549"/>
                  </a:lnTo>
                  <a:lnTo>
                    <a:pt x="19945" y="45549"/>
                  </a:lnTo>
                  <a:lnTo>
                    <a:pt x="19945" y="102419"/>
                  </a:lnTo>
                  <a:lnTo>
                    <a:pt x="11050" y="102419"/>
                  </a:lnTo>
                  <a:lnTo>
                    <a:pt x="11050" y="45549"/>
                  </a:lnTo>
                  <a:lnTo>
                    <a:pt x="0" y="45549"/>
                  </a:lnTo>
                  <a:lnTo>
                    <a:pt x="0" y="38272"/>
                  </a:lnTo>
                  <a:lnTo>
                    <a:pt x="11050" y="38272"/>
                  </a:lnTo>
                  <a:lnTo>
                    <a:pt x="11050" y="15363"/>
                  </a:lnTo>
                  <a:lnTo>
                    <a:pt x="11320" y="15363"/>
                  </a:ln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CB96864F-D64E-CFF4-35AF-42057A51C0C9}"/>
                </a:ext>
              </a:extLst>
            </p:cNvPr>
            <p:cNvSpPr/>
            <p:nvPr userDrawn="1"/>
          </p:nvSpPr>
          <p:spPr>
            <a:xfrm>
              <a:off x="5994086" y="774416"/>
              <a:ext cx="102958" cy="105653"/>
            </a:xfrm>
            <a:custGeom>
              <a:avLst/>
              <a:gdLst>
                <a:gd name="connsiteX0" fmla="*/ 52827 w 102958"/>
                <a:gd name="connsiteY0" fmla="*/ 87056 h 105653"/>
                <a:gd name="connsiteX1" fmla="*/ 80588 w 102958"/>
                <a:gd name="connsiteY1" fmla="*/ 67650 h 105653"/>
                <a:gd name="connsiteX2" fmla="*/ 102958 w 102958"/>
                <a:gd name="connsiteY2" fmla="*/ 67650 h 105653"/>
                <a:gd name="connsiteX3" fmla="*/ 53096 w 102958"/>
                <a:gd name="connsiteY3" fmla="*/ 105653 h 105653"/>
                <a:gd name="connsiteX4" fmla="*/ 0 w 102958"/>
                <a:gd name="connsiteY4" fmla="*/ 52827 h 105653"/>
                <a:gd name="connsiteX5" fmla="*/ 53096 w 102958"/>
                <a:gd name="connsiteY5" fmla="*/ 0 h 105653"/>
                <a:gd name="connsiteX6" fmla="*/ 102958 w 102958"/>
                <a:gd name="connsiteY6" fmla="*/ 38003 h 105653"/>
                <a:gd name="connsiteX7" fmla="*/ 80588 w 102958"/>
                <a:gd name="connsiteY7" fmla="*/ 38003 h 105653"/>
                <a:gd name="connsiteX8" fmla="*/ 52827 w 102958"/>
                <a:gd name="connsiteY8" fmla="*/ 18597 h 105653"/>
                <a:gd name="connsiteX9" fmla="*/ 20753 w 102958"/>
                <a:gd name="connsiteY9" fmla="*/ 52827 h 105653"/>
                <a:gd name="connsiteX10" fmla="*/ 52827 w 102958"/>
                <a:gd name="connsiteY10" fmla="*/ 87056 h 105653"/>
                <a:gd name="connsiteX11" fmla="*/ 52827 w 102958"/>
                <a:gd name="connsiteY11" fmla="*/ 87056 h 105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2958" h="105653">
                  <a:moveTo>
                    <a:pt x="52827" y="87056"/>
                  </a:moveTo>
                  <a:cubicBezTo>
                    <a:pt x="66303" y="87056"/>
                    <a:pt x="76814" y="79779"/>
                    <a:pt x="80588" y="67650"/>
                  </a:cubicBezTo>
                  <a:lnTo>
                    <a:pt x="102958" y="67650"/>
                  </a:lnTo>
                  <a:cubicBezTo>
                    <a:pt x="97029" y="91638"/>
                    <a:pt x="76006" y="105653"/>
                    <a:pt x="53096" y="105653"/>
                  </a:cubicBezTo>
                  <a:cubicBezTo>
                    <a:pt x="23179" y="105653"/>
                    <a:pt x="0" y="83552"/>
                    <a:pt x="0" y="52827"/>
                  </a:cubicBezTo>
                  <a:cubicBezTo>
                    <a:pt x="0" y="22101"/>
                    <a:pt x="23179" y="0"/>
                    <a:pt x="53096" y="0"/>
                  </a:cubicBezTo>
                  <a:cubicBezTo>
                    <a:pt x="76006" y="0"/>
                    <a:pt x="97029" y="14015"/>
                    <a:pt x="102958" y="38003"/>
                  </a:cubicBezTo>
                  <a:lnTo>
                    <a:pt x="80588" y="38003"/>
                  </a:lnTo>
                  <a:cubicBezTo>
                    <a:pt x="76814" y="25874"/>
                    <a:pt x="66303" y="18597"/>
                    <a:pt x="52827" y="18597"/>
                  </a:cubicBezTo>
                  <a:cubicBezTo>
                    <a:pt x="33690" y="18597"/>
                    <a:pt x="20753" y="33151"/>
                    <a:pt x="20753" y="52827"/>
                  </a:cubicBezTo>
                  <a:cubicBezTo>
                    <a:pt x="20753" y="72502"/>
                    <a:pt x="33690" y="87056"/>
                    <a:pt x="52827" y="87056"/>
                  </a:cubicBezTo>
                  <a:lnTo>
                    <a:pt x="52827" y="87056"/>
                  </a:ln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B3906ED5-0B5F-D038-519C-7B3E0620C104}"/>
                </a:ext>
              </a:extLst>
            </p:cNvPr>
            <p:cNvSpPr/>
            <p:nvPr userDrawn="1"/>
          </p:nvSpPr>
          <p:spPr>
            <a:xfrm>
              <a:off x="6108364" y="776572"/>
              <a:ext cx="18866" cy="101879"/>
            </a:xfrm>
            <a:custGeom>
              <a:avLst/>
              <a:gdLst>
                <a:gd name="connsiteX0" fmla="*/ 18867 w 18866"/>
                <a:gd name="connsiteY0" fmla="*/ 101880 h 101879"/>
                <a:gd name="connsiteX1" fmla="*/ 0 w 18866"/>
                <a:gd name="connsiteY1" fmla="*/ 101880 h 101879"/>
                <a:gd name="connsiteX2" fmla="*/ 0 w 18866"/>
                <a:gd name="connsiteY2" fmla="*/ 0 h 101879"/>
                <a:gd name="connsiteX3" fmla="*/ 18867 w 18866"/>
                <a:gd name="connsiteY3" fmla="*/ 0 h 101879"/>
                <a:gd name="connsiteX4" fmla="*/ 18867 w 18866"/>
                <a:gd name="connsiteY4" fmla="*/ 101880 h 10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866" h="101879">
                  <a:moveTo>
                    <a:pt x="18867" y="101880"/>
                  </a:moveTo>
                  <a:lnTo>
                    <a:pt x="0" y="101880"/>
                  </a:lnTo>
                  <a:lnTo>
                    <a:pt x="0" y="0"/>
                  </a:lnTo>
                  <a:lnTo>
                    <a:pt x="18867" y="0"/>
                  </a:lnTo>
                  <a:lnTo>
                    <a:pt x="18867" y="101880"/>
                  </a:ln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A972FB79-25B8-2A84-7E30-64F801AAA8BE}"/>
                </a:ext>
              </a:extLst>
            </p:cNvPr>
            <p:cNvSpPr/>
            <p:nvPr userDrawn="1"/>
          </p:nvSpPr>
          <p:spPr>
            <a:xfrm>
              <a:off x="6138551" y="809993"/>
              <a:ext cx="60912" cy="70076"/>
            </a:xfrm>
            <a:custGeom>
              <a:avLst/>
              <a:gdLst>
                <a:gd name="connsiteX0" fmla="*/ 42046 w 60912"/>
                <a:gd name="connsiteY0" fmla="*/ 23988 h 70076"/>
                <a:gd name="connsiteX1" fmla="*/ 30995 w 60912"/>
                <a:gd name="connsiteY1" fmla="*/ 16171 h 70076"/>
                <a:gd name="connsiteX2" fmla="*/ 10781 w 60912"/>
                <a:gd name="connsiteY2" fmla="*/ 22370 h 70076"/>
                <a:gd name="connsiteX3" fmla="*/ 3504 w 60912"/>
                <a:gd name="connsiteY3" fmla="*/ 8086 h 70076"/>
                <a:gd name="connsiteX4" fmla="*/ 32073 w 60912"/>
                <a:gd name="connsiteY4" fmla="*/ 0 h 70076"/>
                <a:gd name="connsiteX5" fmla="*/ 60912 w 60912"/>
                <a:gd name="connsiteY5" fmla="*/ 24527 h 70076"/>
                <a:gd name="connsiteX6" fmla="*/ 60912 w 60912"/>
                <a:gd name="connsiteY6" fmla="*/ 68459 h 70076"/>
                <a:gd name="connsiteX7" fmla="*/ 42046 w 60912"/>
                <a:gd name="connsiteY7" fmla="*/ 68459 h 70076"/>
                <a:gd name="connsiteX8" fmla="*/ 42046 w 60912"/>
                <a:gd name="connsiteY8" fmla="*/ 61990 h 70076"/>
                <a:gd name="connsiteX9" fmla="*/ 23449 w 60912"/>
                <a:gd name="connsiteY9" fmla="*/ 70076 h 70076"/>
                <a:gd name="connsiteX10" fmla="*/ 0 w 60912"/>
                <a:gd name="connsiteY10" fmla="*/ 49053 h 70076"/>
                <a:gd name="connsiteX11" fmla="*/ 24257 w 60912"/>
                <a:gd name="connsiteY11" fmla="*/ 28569 h 70076"/>
                <a:gd name="connsiteX12" fmla="*/ 37464 w 60912"/>
                <a:gd name="connsiteY12" fmla="*/ 28569 h 70076"/>
                <a:gd name="connsiteX13" fmla="*/ 42046 w 60912"/>
                <a:gd name="connsiteY13" fmla="*/ 24527 h 70076"/>
                <a:gd name="connsiteX14" fmla="*/ 42046 w 60912"/>
                <a:gd name="connsiteY14" fmla="*/ 23988 h 70076"/>
                <a:gd name="connsiteX15" fmla="*/ 42046 w 60912"/>
                <a:gd name="connsiteY15" fmla="*/ 23988 h 70076"/>
                <a:gd name="connsiteX16" fmla="*/ 42046 w 60912"/>
                <a:gd name="connsiteY16" fmla="*/ 44471 h 70076"/>
                <a:gd name="connsiteX17" fmla="*/ 42046 w 60912"/>
                <a:gd name="connsiteY17" fmla="*/ 39620 h 70076"/>
                <a:gd name="connsiteX18" fmla="*/ 36116 w 60912"/>
                <a:gd name="connsiteY18" fmla="*/ 40968 h 70076"/>
                <a:gd name="connsiteX19" fmla="*/ 29109 w 60912"/>
                <a:gd name="connsiteY19" fmla="*/ 40968 h 70076"/>
                <a:gd name="connsiteX20" fmla="*/ 19675 w 60912"/>
                <a:gd name="connsiteY20" fmla="*/ 48245 h 70076"/>
                <a:gd name="connsiteX21" fmla="*/ 29109 w 60912"/>
                <a:gd name="connsiteY21" fmla="*/ 56061 h 70076"/>
                <a:gd name="connsiteX22" fmla="*/ 42046 w 60912"/>
                <a:gd name="connsiteY22" fmla="*/ 44471 h 70076"/>
                <a:gd name="connsiteX23" fmla="*/ 42046 w 60912"/>
                <a:gd name="connsiteY23" fmla="*/ 44471 h 70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0912" h="70076">
                  <a:moveTo>
                    <a:pt x="42046" y="23988"/>
                  </a:moveTo>
                  <a:cubicBezTo>
                    <a:pt x="42046" y="19136"/>
                    <a:pt x="38272" y="16171"/>
                    <a:pt x="30995" y="16171"/>
                  </a:cubicBezTo>
                  <a:cubicBezTo>
                    <a:pt x="24257" y="16171"/>
                    <a:pt x="15902" y="19675"/>
                    <a:pt x="10781" y="22370"/>
                  </a:cubicBezTo>
                  <a:lnTo>
                    <a:pt x="3504" y="8086"/>
                  </a:lnTo>
                  <a:cubicBezTo>
                    <a:pt x="3504" y="8086"/>
                    <a:pt x="15902" y="0"/>
                    <a:pt x="32073" y="0"/>
                  </a:cubicBezTo>
                  <a:cubicBezTo>
                    <a:pt x="47167" y="0"/>
                    <a:pt x="60912" y="7008"/>
                    <a:pt x="60912" y="24527"/>
                  </a:cubicBezTo>
                  <a:lnTo>
                    <a:pt x="60912" y="68459"/>
                  </a:lnTo>
                  <a:lnTo>
                    <a:pt x="42046" y="68459"/>
                  </a:lnTo>
                  <a:lnTo>
                    <a:pt x="42046" y="61990"/>
                  </a:lnTo>
                  <a:cubicBezTo>
                    <a:pt x="38542" y="67111"/>
                    <a:pt x="30995" y="70076"/>
                    <a:pt x="23449" y="70076"/>
                  </a:cubicBezTo>
                  <a:cubicBezTo>
                    <a:pt x="9433" y="70076"/>
                    <a:pt x="0" y="60104"/>
                    <a:pt x="0" y="49053"/>
                  </a:cubicBezTo>
                  <a:cubicBezTo>
                    <a:pt x="0" y="36386"/>
                    <a:pt x="9433" y="28569"/>
                    <a:pt x="24257" y="28569"/>
                  </a:cubicBezTo>
                  <a:lnTo>
                    <a:pt x="37464" y="28569"/>
                  </a:lnTo>
                  <a:cubicBezTo>
                    <a:pt x="40698" y="28569"/>
                    <a:pt x="42046" y="27222"/>
                    <a:pt x="42046" y="24527"/>
                  </a:cubicBezTo>
                  <a:lnTo>
                    <a:pt x="42046" y="23988"/>
                  </a:lnTo>
                  <a:lnTo>
                    <a:pt x="42046" y="23988"/>
                  </a:lnTo>
                  <a:close/>
                  <a:moveTo>
                    <a:pt x="42046" y="44471"/>
                  </a:moveTo>
                  <a:lnTo>
                    <a:pt x="42046" y="39620"/>
                  </a:lnTo>
                  <a:cubicBezTo>
                    <a:pt x="40968" y="40698"/>
                    <a:pt x="38811" y="40968"/>
                    <a:pt x="36116" y="40968"/>
                  </a:cubicBezTo>
                  <a:lnTo>
                    <a:pt x="29109" y="40968"/>
                  </a:lnTo>
                  <a:cubicBezTo>
                    <a:pt x="23179" y="40968"/>
                    <a:pt x="19675" y="43663"/>
                    <a:pt x="19675" y="48245"/>
                  </a:cubicBezTo>
                  <a:cubicBezTo>
                    <a:pt x="19675" y="52827"/>
                    <a:pt x="23449" y="56061"/>
                    <a:pt x="29109" y="56061"/>
                  </a:cubicBezTo>
                  <a:cubicBezTo>
                    <a:pt x="35847" y="56330"/>
                    <a:pt x="42046" y="52827"/>
                    <a:pt x="42046" y="44471"/>
                  </a:cubicBezTo>
                  <a:lnTo>
                    <a:pt x="42046" y="44471"/>
                  </a:ln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6DBEEFFD-5365-FB9E-2589-5C7BAF8B9E8A}"/>
                </a:ext>
              </a:extLst>
            </p:cNvPr>
            <p:cNvSpPr/>
            <p:nvPr userDrawn="1"/>
          </p:nvSpPr>
          <p:spPr>
            <a:xfrm>
              <a:off x="6215096" y="810532"/>
              <a:ext cx="40967" cy="67919"/>
            </a:xfrm>
            <a:custGeom>
              <a:avLst/>
              <a:gdLst>
                <a:gd name="connsiteX0" fmla="*/ 40968 w 40967"/>
                <a:gd name="connsiteY0" fmla="*/ 19945 h 67919"/>
                <a:gd name="connsiteX1" fmla="*/ 32882 w 40967"/>
                <a:gd name="connsiteY1" fmla="*/ 19945 h 67919"/>
                <a:gd name="connsiteX2" fmla="*/ 18867 w 40967"/>
                <a:gd name="connsiteY2" fmla="*/ 36116 h 67919"/>
                <a:gd name="connsiteX3" fmla="*/ 18867 w 40967"/>
                <a:gd name="connsiteY3" fmla="*/ 67920 h 67919"/>
                <a:gd name="connsiteX4" fmla="*/ 0 w 40967"/>
                <a:gd name="connsiteY4" fmla="*/ 67920 h 67919"/>
                <a:gd name="connsiteX5" fmla="*/ 0 w 40967"/>
                <a:gd name="connsiteY5" fmla="*/ 1078 h 67919"/>
                <a:gd name="connsiteX6" fmla="*/ 18328 w 40967"/>
                <a:gd name="connsiteY6" fmla="*/ 1078 h 67919"/>
                <a:gd name="connsiteX7" fmla="*/ 18328 w 40967"/>
                <a:gd name="connsiteY7" fmla="*/ 11590 h 67919"/>
                <a:gd name="connsiteX8" fmla="*/ 35577 w 40967"/>
                <a:gd name="connsiteY8" fmla="*/ 0 h 67919"/>
                <a:gd name="connsiteX9" fmla="*/ 40698 w 40967"/>
                <a:gd name="connsiteY9" fmla="*/ 539 h 67919"/>
                <a:gd name="connsiteX10" fmla="*/ 40968 w 40967"/>
                <a:gd name="connsiteY10" fmla="*/ 19945 h 67919"/>
                <a:gd name="connsiteX11" fmla="*/ 40968 w 40967"/>
                <a:gd name="connsiteY11" fmla="*/ 19945 h 67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0967" h="67919">
                  <a:moveTo>
                    <a:pt x="40968" y="19945"/>
                  </a:moveTo>
                  <a:lnTo>
                    <a:pt x="32882" y="19945"/>
                  </a:lnTo>
                  <a:cubicBezTo>
                    <a:pt x="23179" y="19945"/>
                    <a:pt x="18867" y="24527"/>
                    <a:pt x="18867" y="36116"/>
                  </a:cubicBezTo>
                  <a:lnTo>
                    <a:pt x="18867" y="67920"/>
                  </a:lnTo>
                  <a:lnTo>
                    <a:pt x="0" y="67920"/>
                  </a:lnTo>
                  <a:lnTo>
                    <a:pt x="0" y="1078"/>
                  </a:lnTo>
                  <a:lnTo>
                    <a:pt x="18328" y="1078"/>
                  </a:lnTo>
                  <a:lnTo>
                    <a:pt x="18328" y="11590"/>
                  </a:lnTo>
                  <a:cubicBezTo>
                    <a:pt x="21023" y="4582"/>
                    <a:pt x="27222" y="0"/>
                    <a:pt x="35577" y="0"/>
                  </a:cubicBezTo>
                  <a:cubicBezTo>
                    <a:pt x="37464" y="0"/>
                    <a:pt x="39081" y="270"/>
                    <a:pt x="40698" y="539"/>
                  </a:cubicBezTo>
                  <a:lnTo>
                    <a:pt x="40968" y="19945"/>
                  </a:lnTo>
                  <a:lnTo>
                    <a:pt x="40968" y="19945"/>
                  </a:ln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BFC21303-1C50-A7E2-E83F-545201B975D3}"/>
                </a:ext>
              </a:extLst>
            </p:cNvPr>
            <p:cNvSpPr/>
            <p:nvPr userDrawn="1"/>
          </p:nvSpPr>
          <p:spPr>
            <a:xfrm>
              <a:off x="6261184" y="776572"/>
              <a:ext cx="30186" cy="101879"/>
            </a:xfrm>
            <a:custGeom>
              <a:avLst/>
              <a:gdLst>
                <a:gd name="connsiteX0" fmla="*/ 28300 w 30186"/>
                <a:gd name="connsiteY0" fmla="*/ 101880 h 101879"/>
                <a:gd name="connsiteX1" fmla="*/ 9433 w 30186"/>
                <a:gd name="connsiteY1" fmla="*/ 101880 h 101879"/>
                <a:gd name="connsiteX2" fmla="*/ 9433 w 30186"/>
                <a:gd name="connsiteY2" fmla="*/ 51209 h 101879"/>
                <a:gd name="connsiteX3" fmla="*/ 0 w 30186"/>
                <a:gd name="connsiteY3" fmla="*/ 51209 h 101879"/>
                <a:gd name="connsiteX4" fmla="*/ 0 w 30186"/>
                <a:gd name="connsiteY4" fmla="*/ 35308 h 101879"/>
                <a:gd name="connsiteX5" fmla="*/ 28300 w 30186"/>
                <a:gd name="connsiteY5" fmla="*/ 35308 h 101879"/>
                <a:gd name="connsiteX6" fmla="*/ 28300 w 30186"/>
                <a:gd name="connsiteY6" fmla="*/ 101880 h 101879"/>
                <a:gd name="connsiteX7" fmla="*/ 28300 w 30186"/>
                <a:gd name="connsiteY7" fmla="*/ 101880 h 101879"/>
                <a:gd name="connsiteX8" fmla="*/ 18058 w 30186"/>
                <a:gd name="connsiteY8" fmla="*/ 0 h 101879"/>
                <a:gd name="connsiteX9" fmla="*/ 30187 w 30186"/>
                <a:gd name="connsiteY9" fmla="*/ 12129 h 101879"/>
                <a:gd name="connsiteX10" fmla="*/ 18058 w 30186"/>
                <a:gd name="connsiteY10" fmla="*/ 24257 h 101879"/>
                <a:gd name="connsiteX11" fmla="*/ 5929 w 30186"/>
                <a:gd name="connsiteY11" fmla="*/ 12129 h 101879"/>
                <a:gd name="connsiteX12" fmla="*/ 18058 w 30186"/>
                <a:gd name="connsiteY12" fmla="*/ 0 h 10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186" h="101879">
                  <a:moveTo>
                    <a:pt x="28300" y="101880"/>
                  </a:moveTo>
                  <a:lnTo>
                    <a:pt x="9433" y="101880"/>
                  </a:lnTo>
                  <a:lnTo>
                    <a:pt x="9433" y="51209"/>
                  </a:lnTo>
                  <a:lnTo>
                    <a:pt x="0" y="51209"/>
                  </a:lnTo>
                  <a:lnTo>
                    <a:pt x="0" y="35308"/>
                  </a:lnTo>
                  <a:lnTo>
                    <a:pt x="28300" y="35308"/>
                  </a:lnTo>
                  <a:lnTo>
                    <a:pt x="28300" y="101880"/>
                  </a:lnTo>
                  <a:lnTo>
                    <a:pt x="28300" y="101880"/>
                  </a:lnTo>
                  <a:close/>
                  <a:moveTo>
                    <a:pt x="18058" y="0"/>
                  </a:moveTo>
                  <a:cubicBezTo>
                    <a:pt x="24796" y="0"/>
                    <a:pt x="30187" y="5390"/>
                    <a:pt x="30187" y="12129"/>
                  </a:cubicBezTo>
                  <a:cubicBezTo>
                    <a:pt x="30187" y="18867"/>
                    <a:pt x="24796" y="24257"/>
                    <a:pt x="18058" y="24257"/>
                  </a:cubicBezTo>
                  <a:cubicBezTo>
                    <a:pt x="11320" y="24257"/>
                    <a:pt x="5929" y="18867"/>
                    <a:pt x="5929" y="12129"/>
                  </a:cubicBezTo>
                  <a:cubicBezTo>
                    <a:pt x="5929" y="5390"/>
                    <a:pt x="11320" y="0"/>
                    <a:pt x="18058" y="0"/>
                  </a:cubicBez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2E20CF6F-894C-0DA9-B3F2-D0DA2C8F9B7E}"/>
                </a:ext>
              </a:extLst>
            </p:cNvPr>
            <p:cNvSpPr/>
            <p:nvPr userDrawn="1"/>
          </p:nvSpPr>
          <p:spPr>
            <a:xfrm>
              <a:off x="6299456" y="811610"/>
              <a:ext cx="69806" cy="66841"/>
            </a:xfrm>
            <a:custGeom>
              <a:avLst/>
              <a:gdLst>
                <a:gd name="connsiteX0" fmla="*/ 34769 w 69806"/>
                <a:gd name="connsiteY0" fmla="*/ 46358 h 66841"/>
                <a:gd name="connsiteX1" fmla="*/ 49862 w 69806"/>
                <a:gd name="connsiteY1" fmla="*/ 0 h 66841"/>
                <a:gd name="connsiteX2" fmla="*/ 69807 w 69806"/>
                <a:gd name="connsiteY2" fmla="*/ 0 h 66841"/>
                <a:gd name="connsiteX3" fmla="*/ 46089 w 69806"/>
                <a:gd name="connsiteY3" fmla="*/ 66842 h 66841"/>
                <a:gd name="connsiteX4" fmla="*/ 22640 w 69806"/>
                <a:gd name="connsiteY4" fmla="*/ 66842 h 66841"/>
                <a:gd name="connsiteX5" fmla="*/ 0 w 69806"/>
                <a:gd name="connsiteY5" fmla="*/ 0 h 66841"/>
                <a:gd name="connsiteX6" fmla="*/ 20484 w 69806"/>
                <a:gd name="connsiteY6" fmla="*/ 0 h 66841"/>
                <a:gd name="connsiteX7" fmla="*/ 34769 w 69806"/>
                <a:gd name="connsiteY7" fmla="*/ 46358 h 66841"/>
                <a:gd name="connsiteX8" fmla="*/ 34769 w 69806"/>
                <a:gd name="connsiteY8" fmla="*/ 46358 h 66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9806" h="66841">
                  <a:moveTo>
                    <a:pt x="34769" y="46358"/>
                  </a:moveTo>
                  <a:lnTo>
                    <a:pt x="49862" y="0"/>
                  </a:lnTo>
                  <a:lnTo>
                    <a:pt x="69807" y="0"/>
                  </a:lnTo>
                  <a:lnTo>
                    <a:pt x="46089" y="66842"/>
                  </a:lnTo>
                  <a:lnTo>
                    <a:pt x="22640" y="66842"/>
                  </a:lnTo>
                  <a:lnTo>
                    <a:pt x="0" y="0"/>
                  </a:lnTo>
                  <a:lnTo>
                    <a:pt x="20484" y="0"/>
                  </a:lnTo>
                  <a:lnTo>
                    <a:pt x="34769" y="46358"/>
                  </a:lnTo>
                  <a:lnTo>
                    <a:pt x="34769" y="46358"/>
                  </a:ln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386D0099-FDE8-4248-A200-159B8612E8E1}"/>
                </a:ext>
              </a:extLst>
            </p:cNvPr>
            <p:cNvSpPr/>
            <p:nvPr userDrawn="1"/>
          </p:nvSpPr>
          <p:spPr>
            <a:xfrm>
              <a:off x="6372497" y="809993"/>
              <a:ext cx="60912" cy="70076"/>
            </a:xfrm>
            <a:custGeom>
              <a:avLst/>
              <a:gdLst>
                <a:gd name="connsiteX0" fmla="*/ 42046 w 60912"/>
                <a:gd name="connsiteY0" fmla="*/ 23988 h 70076"/>
                <a:gd name="connsiteX1" fmla="*/ 30995 w 60912"/>
                <a:gd name="connsiteY1" fmla="*/ 16171 h 70076"/>
                <a:gd name="connsiteX2" fmla="*/ 10781 w 60912"/>
                <a:gd name="connsiteY2" fmla="*/ 22370 h 70076"/>
                <a:gd name="connsiteX3" fmla="*/ 3504 w 60912"/>
                <a:gd name="connsiteY3" fmla="*/ 8086 h 70076"/>
                <a:gd name="connsiteX4" fmla="*/ 32073 w 60912"/>
                <a:gd name="connsiteY4" fmla="*/ 0 h 70076"/>
                <a:gd name="connsiteX5" fmla="*/ 60912 w 60912"/>
                <a:gd name="connsiteY5" fmla="*/ 24527 h 70076"/>
                <a:gd name="connsiteX6" fmla="*/ 60912 w 60912"/>
                <a:gd name="connsiteY6" fmla="*/ 68459 h 70076"/>
                <a:gd name="connsiteX7" fmla="*/ 42046 w 60912"/>
                <a:gd name="connsiteY7" fmla="*/ 68459 h 70076"/>
                <a:gd name="connsiteX8" fmla="*/ 42046 w 60912"/>
                <a:gd name="connsiteY8" fmla="*/ 61990 h 70076"/>
                <a:gd name="connsiteX9" fmla="*/ 23449 w 60912"/>
                <a:gd name="connsiteY9" fmla="*/ 70076 h 70076"/>
                <a:gd name="connsiteX10" fmla="*/ 0 w 60912"/>
                <a:gd name="connsiteY10" fmla="*/ 49053 h 70076"/>
                <a:gd name="connsiteX11" fmla="*/ 24257 w 60912"/>
                <a:gd name="connsiteY11" fmla="*/ 28569 h 70076"/>
                <a:gd name="connsiteX12" fmla="*/ 37464 w 60912"/>
                <a:gd name="connsiteY12" fmla="*/ 28569 h 70076"/>
                <a:gd name="connsiteX13" fmla="*/ 42046 w 60912"/>
                <a:gd name="connsiteY13" fmla="*/ 24527 h 70076"/>
                <a:gd name="connsiteX14" fmla="*/ 42046 w 60912"/>
                <a:gd name="connsiteY14" fmla="*/ 23988 h 70076"/>
                <a:gd name="connsiteX15" fmla="*/ 42046 w 60912"/>
                <a:gd name="connsiteY15" fmla="*/ 23988 h 70076"/>
                <a:gd name="connsiteX16" fmla="*/ 42046 w 60912"/>
                <a:gd name="connsiteY16" fmla="*/ 44471 h 70076"/>
                <a:gd name="connsiteX17" fmla="*/ 42046 w 60912"/>
                <a:gd name="connsiteY17" fmla="*/ 39620 h 70076"/>
                <a:gd name="connsiteX18" fmla="*/ 36116 w 60912"/>
                <a:gd name="connsiteY18" fmla="*/ 40968 h 70076"/>
                <a:gd name="connsiteX19" fmla="*/ 29109 w 60912"/>
                <a:gd name="connsiteY19" fmla="*/ 40968 h 70076"/>
                <a:gd name="connsiteX20" fmla="*/ 19675 w 60912"/>
                <a:gd name="connsiteY20" fmla="*/ 48245 h 70076"/>
                <a:gd name="connsiteX21" fmla="*/ 29109 w 60912"/>
                <a:gd name="connsiteY21" fmla="*/ 56061 h 70076"/>
                <a:gd name="connsiteX22" fmla="*/ 42046 w 60912"/>
                <a:gd name="connsiteY22" fmla="*/ 44471 h 70076"/>
                <a:gd name="connsiteX23" fmla="*/ 42046 w 60912"/>
                <a:gd name="connsiteY23" fmla="*/ 44471 h 70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0912" h="70076">
                  <a:moveTo>
                    <a:pt x="42046" y="23988"/>
                  </a:moveTo>
                  <a:cubicBezTo>
                    <a:pt x="42046" y="19136"/>
                    <a:pt x="38272" y="16171"/>
                    <a:pt x="30995" y="16171"/>
                  </a:cubicBezTo>
                  <a:cubicBezTo>
                    <a:pt x="24257" y="16171"/>
                    <a:pt x="15902" y="19675"/>
                    <a:pt x="10781" y="22370"/>
                  </a:cubicBezTo>
                  <a:lnTo>
                    <a:pt x="3504" y="8086"/>
                  </a:lnTo>
                  <a:cubicBezTo>
                    <a:pt x="3504" y="8086"/>
                    <a:pt x="15902" y="0"/>
                    <a:pt x="32073" y="0"/>
                  </a:cubicBezTo>
                  <a:cubicBezTo>
                    <a:pt x="47167" y="0"/>
                    <a:pt x="60912" y="7008"/>
                    <a:pt x="60912" y="24527"/>
                  </a:cubicBezTo>
                  <a:lnTo>
                    <a:pt x="60912" y="68459"/>
                  </a:lnTo>
                  <a:lnTo>
                    <a:pt x="42046" y="68459"/>
                  </a:lnTo>
                  <a:lnTo>
                    <a:pt x="42046" y="61990"/>
                  </a:lnTo>
                  <a:cubicBezTo>
                    <a:pt x="38542" y="67111"/>
                    <a:pt x="30995" y="70076"/>
                    <a:pt x="23449" y="70076"/>
                  </a:cubicBezTo>
                  <a:cubicBezTo>
                    <a:pt x="9433" y="70076"/>
                    <a:pt x="0" y="60104"/>
                    <a:pt x="0" y="49053"/>
                  </a:cubicBezTo>
                  <a:cubicBezTo>
                    <a:pt x="0" y="36386"/>
                    <a:pt x="9433" y="28569"/>
                    <a:pt x="24257" y="28569"/>
                  </a:cubicBezTo>
                  <a:lnTo>
                    <a:pt x="37464" y="28569"/>
                  </a:lnTo>
                  <a:cubicBezTo>
                    <a:pt x="40698" y="28569"/>
                    <a:pt x="42046" y="27222"/>
                    <a:pt x="42046" y="24527"/>
                  </a:cubicBezTo>
                  <a:lnTo>
                    <a:pt x="42046" y="23988"/>
                  </a:lnTo>
                  <a:lnTo>
                    <a:pt x="42046" y="23988"/>
                  </a:lnTo>
                  <a:close/>
                  <a:moveTo>
                    <a:pt x="42046" y="44471"/>
                  </a:moveTo>
                  <a:lnTo>
                    <a:pt x="42046" y="39620"/>
                  </a:lnTo>
                  <a:cubicBezTo>
                    <a:pt x="40968" y="40698"/>
                    <a:pt x="38811" y="40968"/>
                    <a:pt x="36116" y="40968"/>
                  </a:cubicBezTo>
                  <a:lnTo>
                    <a:pt x="29109" y="40968"/>
                  </a:lnTo>
                  <a:cubicBezTo>
                    <a:pt x="23179" y="40968"/>
                    <a:pt x="19675" y="43663"/>
                    <a:pt x="19675" y="48245"/>
                  </a:cubicBezTo>
                  <a:cubicBezTo>
                    <a:pt x="19675" y="52827"/>
                    <a:pt x="23449" y="56061"/>
                    <a:pt x="29109" y="56061"/>
                  </a:cubicBezTo>
                  <a:cubicBezTo>
                    <a:pt x="35847" y="56330"/>
                    <a:pt x="42046" y="52827"/>
                    <a:pt x="42046" y="44471"/>
                  </a:cubicBezTo>
                  <a:lnTo>
                    <a:pt x="42046" y="44471"/>
                  </a:ln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DBCB21CB-1A6B-C572-91AF-5458B2D1C825}"/>
                </a:ext>
              </a:extLst>
            </p:cNvPr>
            <p:cNvSpPr/>
            <p:nvPr userDrawn="1"/>
          </p:nvSpPr>
          <p:spPr>
            <a:xfrm>
              <a:off x="6443113" y="786005"/>
              <a:ext cx="44471" cy="92985"/>
            </a:xfrm>
            <a:custGeom>
              <a:avLst/>
              <a:gdLst>
                <a:gd name="connsiteX0" fmla="*/ 29648 w 44471"/>
                <a:gd name="connsiteY0" fmla="*/ 269 h 92985"/>
                <a:gd name="connsiteX1" fmla="*/ 29648 w 44471"/>
                <a:gd name="connsiteY1" fmla="*/ 25605 h 92985"/>
                <a:gd name="connsiteX2" fmla="*/ 44202 w 44471"/>
                <a:gd name="connsiteY2" fmla="*/ 25605 h 92985"/>
                <a:gd name="connsiteX3" fmla="*/ 44202 w 44471"/>
                <a:gd name="connsiteY3" fmla="*/ 41507 h 92985"/>
                <a:gd name="connsiteX4" fmla="*/ 29648 w 44471"/>
                <a:gd name="connsiteY4" fmla="*/ 41507 h 92985"/>
                <a:gd name="connsiteX5" fmla="*/ 29648 w 44471"/>
                <a:gd name="connsiteY5" fmla="*/ 71693 h 92985"/>
                <a:gd name="connsiteX6" fmla="*/ 35847 w 44471"/>
                <a:gd name="connsiteY6" fmla="*/ 76545 h 92985"/>
                <a:gd name="connsiteX7" fmla="*/ 44471 w 44471"/>
                <a:gd name="connsiteY7" fmla="*/ 76006 h 92985"/>
                <a:gd name="connsiteX8" fmla="*/ 44471 w 44471"/>
                <a:gd name="connsiteY8" fmla="*/ 92177 h 92985"/>
                <a:gd name="connsiteX9" fmla="*/ 29648 w 44471"/>
                <a:gd name="connsiteY9" fmla="*/ 92985 h 92985"/>
                <a:gd name="connsiteX10" fmla="*/ 10511 w 44471"/>
                <a:gd name="connsiteY10" fmla="*/ 77892 h 92985"/>
                <a:gd name="connsiteX11" fmla="*/ 10511 w 44471"/>
                <a:gd name="connsiteY11" fmla="*/ 41237 h 92985"/>
                <a:gd name="connsiteX12" fmla="*/ 0 w 44471"/>
                <a:gd name="connsiteY12" fmla="*/ 41237 h 92985"/>
                <a:gd name="connsiteX13" fmla="*/ 0 w 44471"/>
                <a:gd name="connsiteY13" fmla="*/ 25335 h 92985"/>
                <a:gd name="connsiteX14" fmla="*/ 10511 w 44471"/>
                <a:gd name="connsiteY14" fmla="*/ 25335 h 92985"/>
                <a:gd name="connsiteX15" fmla="*/ 10511 w 44471"/>
                <a:gd name="connsiteY15" fmla="*/ 0 h 92985"/>
                <a:gd name="connsiteX16" fmla="*/ 29648 w 44471"/>
                <a:gd name="connsiteY16" fmla="*/ 269 h 92985"/>
                <a:gd name="connsiteX17" fmla="*/ 29648 w 44471"/>
                <a:gd name="connsiteY17" fmla="*/ 269 h 92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4471" h="92985">
                  <a:moveTo>
                    <a:pt x="29648" y="269"/>
                  </a:moveTo>
                  <a:lnTo>
                    <a:pt x="29648" y="25605"/>
                  </a:lnTo>
                  <a:lnTo>
                    <a:pt x="44202" y="25605"/>
                  </a:lnTo>
                  <a:lnTo>
                    <a:pt x="44202" y="41507"/>
                  </a:lnTo>
                  <a:lnTo>
                    <a:pt x="29648" y="41507"/>
                  </a:lnTo>
                  <a:lnTo>
                    <a:pt x="29648" y="71693"/>
                  </a:lnTo>
                  <a:cubicBezTo>
                    <a:pt x="29648" y="76006"/>
                    <a:pt x="33151" y="76545"/>
                    <a:pt x="35847" y="76545"/>
                  </a:cubicBezTo>
                  <a:cubicBezTo>
                    <a:pt x="40698" y="76545"/>
                    <a:pt x="44471" y="76006"/>
                    <a:pt x="44471" y="76006"/>
                  </a:cubicBezTo>
                  <a:lnTo>
                    <a:pt x="44471" y="92177"/>
                  </a:lnTo>
                  <a:cubicBezTo>
                    <a:pt x="44471" y="92177"/>
                    <a:pt x="35308" y="92985"/>
                    <a:pt x="29648" y="92985"/>
                  </a:cubicBezTo>
                  <a:cubicBezTo>
                    <a:pt x="20214" y="92985"/>
                    <a:pt x="10511" y="91368"/>
                    <a:pt x="10511" y="77892"/>
                  </a:cubicBezTo>
                  <a:lnTo>
                    <a:pt x="10511" y="41237"/>
                  </a:lnTo>
                  <a:lnTo>
                    <a:pt x="0" y="41237"/>
                  </a:lnTo>
                  <a:lnTo>
                    <a:pt x="0" y="25335"/>
                  </a:lnTo>
                  <a:lnTo>
                    <a:pt x="10511" y="25335"/>
                  </a:lnTo>
                  <a:lnTo>
                    <a:pt x="10511" y="0"/>
                  </a:lnTo>
                  <a:lnTo>
                    <a:pt x="29648" y="269"/>
                  </a:lnTo>
                  <a:lnTo>
                    <a:pt x="29648" y="269"/>
                  </a:ln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CB99C24B-1CF8-785E-9B8D-CF9A3307FE6E}"/>
                </a:ext>
              </a:extLst>
            </p:cNvPr>
            <p:cNvSpPr/>
            <p:nvPr userDrawn="1"/>
          </p:nvSpPr>
          <p:spPr>
            <a:xfrm>
              <a:off x="6496209" y="810532"/>
              <a:ext cx="69806" cy="70076"/>
            </a:xfrm>
            <a:custGeom>
              <a:avLst/>
              <a:gdLst>
                <a:gd name="connsiteX0" fmla="*/ 69537 w 69806"/>
                <a:gd name="connsiteY0" fmla="*/ 40159 h 70076"/>
                <a:gd name="connsiteX1" fmla="*/ 19945 w 69806"/>
                <a:gd name="connsiteY1" fmla="*/ 40159 h 70076"/>
                <a:gd name="connsiteX2" fmla="*/ 35308 w 69806"/>
                <a:gd name="connsiteY2" fmla="*/ 53635 h 70076"/>
                <a:gd name="connsiteX3" fmla="*/ 48784 w 69806"/>
                <a:gd name="connsiteY3" fmla="*/ 46897 h 70076"/>
                <a:gd name="connsiteX4" fmla="*/ 68459 w 69806"/>
                <a:gd name="connsiteY4" fmla="*/ 49053 h 70076"/>
                <a:gd name="connsiteX5" fmla="*/ 35038 w 69806"/>
                <a:gd name="connsiteY5" fmla="*/ 70076 h 70076"/>
                <a:gd name="connsiteX6" fmla="*/ 0 w 69806"/>
                <a:gd name="connsiteY6" fmla="*/ 35038 h 70076"/>
                <a:gd name="connsiteX7" fmla="*/ 34769 w 69806"/>
                <a:gd name="connsiteY7" fmla="*/ 0 h 70076"/>
                <a:gd name="connsiteX8" fmla="*/ 69807 w 69806"/>
                <a:gd name="connsiteY8" fmla="*/ 39889 h 70076"/>
                <a:gd name="connsiteX9" fmla="*/ 69537 w 69806"/>
                <a:gd name="connsiteY9" fmla="*/ 40159 h 70076"/>
                <a:gd name="connsiteX10" fmla="*/ 69537 w 69806"/>
                <a:gd name="connsiteY10" fmla="*/ 40159 h 70076"/>
                <a:gd name="connsiteX11" fmla="*/ 19406 w 69806"/>
                <a:gd name="connsiteY11" fmla="*/ 27491 h 70076"/>
                <a:gd name="connsiteX12" fmla="*/ 49323 w 69806"/>
                <a:gd name="connsiteY12" fmla="*/ 27491 h 70076"/>
                <a:gd name="connsiteX13" fmla="*/ 34499 w 69806"/>
                <a:gd name="connsiteY13" fmla="*/ 15363 h 70076"/>
                <a:gd name="connsiteX14" fmla="*/ 19406 w 69806"/>
                <a:gd name="connsiteY14" fmla="*/ 27491 h 70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9806" h="70076">
                  <a:moveTo>
                    <a:pt x="69537" y="40159"/>
                  </a:moveTo>
                  <a:lnTo>
                    <a:pt x="19945" y="40159"/>
                  </a:lnTo>
                  <a:cubicBezTo>
                    <a:pt x="21023" y="47436"/>
                    <a:pt x="26683" y="53635"/>
                    <a:pt x="35308" y="53635"/>
                  </a:cubicBezTo>
                  <a:cubicBezTo>
                    <a:pt x="40968" y="53635"/>
                    <a:pt x="46089" y="51209"/>
                    <a:pt x="48784" y="46897"/>
                  </a:cubicBezTo>
                  <a:lnTo>
                    <a:pt x="68459" y="49053"/>
                  </a:lnTo>
                  <a:cubicBezTo>
                    <a:pt x="62530" y="63338"/>
                    <a:pt x="49862" y="70076"/>
                    <a:pt x="35038" y="70076"/>
                  </a:cubicBezTo>
                  <a:cubicBezTo>
                    <a:pt x="15093" y="70076"/>
                    <a:pt x="0" y="55252"/>
                    <a:pt x="0" y="35038"/>
                  </a:cubicBezTo>
                  <a:cubicBezTo>
                    <a:pt x="0" y="14824"/>
                    <a:pt x="14824" y="0"/>
                    <a:pt x="34769" y="0"/>
                  </a:cubicBezTo>
                  <a:cubicBezTo>
                    <a:pt x="53096" y="0"/>
                    <a:pt x="69807" y="11859"/>
                    <a:pt x="69807" y="39889"/>
                  </a:cubicBezTo>
                  <a:lnTo>
                    <a:pt x="69537" y="40159"/>
                  </a:lnTo>
                  <a:lnTo>
                    <a:pt x="69537" y="40159"/>
                  </a:lnTo>
                  <a:close/>
                  <a:moveTo>
                    <a:pt x="19406" y="27491"/>
                  </a:moveTo>
                  <a:lnTo>
                    <a:pt x="49323" y="27491"/>
                  </a:lnTo>
                  <a:cubicBezTo>
                    <a:pt x="48245" y="20753"/>
                    <a:pt x="42585" y="15363"/>
                    <a:pt x="34499" y="15363"/>
                  </a:cubicBezTo>
                  <a:cubicBezTo>
                    <a:pt x="26683" y="15093"/>
                    <a:pt x="21023" y="20214"/>
                    <a:pt x="19406" y="27491"/>
                  </a:cubicBez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88E9A74F-4FC1-E3C4-308A-1EE72E8710E3}"/>
                </a:ext>
              </a:extLst>
            </p:cNvPr>
            <p:cNvSpPr/>
            <p:nvPr userDrawn="1"/>
          </p:nvSpPr>
          <p:spPr>
            <a:xfrm>
              <a:off x="6586769" y="637325"/>
              <a:ext cx="33446" cy="35384"/>
            </a:xfrm>
            <a:custGeom>
              <a:avLst/>
              <a:gdLst>
                <a:gd name="connsiteX0" fmla="*/ 0 w 33446"/>
                <a:gd name="connsiteY0" fmla="*/ 17692 h 35384"/>
                <a:gd name="connsiteX1" fmla="*/ 4851 w 33446"/>
                <a:gd name="connsiteY1" fmla="*/ 5025 h 35384"/>
                <a:gd name="connsiteX2" fmla="*/ 28030 w 33446"/>
                <a:gd name="connsiteY2" fmla="*/ 4486 h 35384"/>
                <a:gd name="connsiteX3" fmla="*/ 28030 w 33446"/>
                <a:gd name="connsiteY3" fmla="*/ 4486 h 35384"/>
                <a:gd name="connsiteX4" fmla="*/ 28570 w 33446"/>
                <a:gd name="connsiteY4" fmla="*/ 5025 h 35384"/>
                <a:gd name="connsiteX5" fmla="*/ 33421 w 33446"/>
                <a:gd name="connsiteY5" fmla="*/ 17692 h 35384"/>
                <a:gd name="connsiteX6" fmla="*/ 28570 w 33446"/>
                <a:gd name="connsiteY6" fmla="*/ 30360 h 35384"/>
                <a:gd name="connsiteX7" fmla="*/ 5390 w 33446"/>
                <a:gd name="connsiteY7" fmla="*/ 30899 h 35384"/>
                <a:gd name="connsiteX8" fmla="*/ 5390 w 33446"/>
                <a:gd name="connsiteY8" fmla="*/ 30899 h 35384"/>
                <a:gd name="connsiteX9" fmla="*/ 4851 w 33446"/>
                <a:gd name="connsiteY9" fmla="*/ 30360 h 35384"/>
                <a:gd name="connsiteX10" fmla="*/ 0 w 33446"/>
                <a:gd name="connsiteY10" fmla="*/ 17692 h 35384"/>
                <a:gd name="connsiteX11" fmla="*/ 2695 w 33446"/>
                <a:gd name="connsiteY11" fmla="*/ 17692 h 35384"/>
                <a:gd name="connsiteX12" fmla="*/ 6738 w 33446"/>
                <a:gd name="connsiteY12" fmla="*/ 28204 h 35384"/>
                <a:gd name="connsiteX13" fmla="*/ 25874 w 33446"/>
                <a:gd name="connsiteY13" fmla="*/ 29012 h 35384"/>
                <a:gd name="connsiteX14" fmla="*/ 26683 w 33446"/>
                <a:gd name="connsiteY14" fmla="*/ 28204 h 35384"/>
                <a:gd name="connsiteX15" fmla="*/ 26683 w 33446"/>
                <a:gd name="connsiteY15" fmla="*/ 7181 h 35384"/>
                <a:gd name="connsiteX16" fmla="*/ 7547 w 33446"/>
                <a:gd name="connsiteY16" fmla="*/ 6642 h 35384"/>
                <a:gd name="connsiteX17" fmla="*/ 7547 w 33446"/>
                <a:gd name="connsiteY17" fmla="*/ 6642 h 35384"/>
                <a:gd name="connsiteX18" fmla="*/ 7008 w 33446"/>
                <a:gd name="connsiteY18" fmla="*/ 7181 h 35384"/>
                <a:gd name="connsiteX19" fmla="*/ 2695 w 33446"/>
                <a:gd name="connsiteY19" fmla="*/ 17692 h 35384"/>
                <a:gd name="connsiteX20" fmla="*/ 2695 w 33446"/>
                <a:gd name="connsiteY20" fmla="*/ 17692 h 35384"/>
                <a:gd name="connsiteX21" fmla="*/ 2695 w 33446"/>
                <a:gd name="connsiteY21" fmla="*/ 17692 h 35384"/>
                <a:gd name="connsiteX22" fmla="*/ 13476 w 33446"/>
                <a:gd name="connsiteY22" fmla="*/ 19579 h 35384"/>
                <a:gd name="connsiteX23" fmla="*/ 13476 w 33446"/>
                <a:gd name="connsiteY23" fmla="*/ 27665 h 35384"/>
                <a:gd name="connsiteX24" fmla="*/ 9703 w 33446"/>
                <a:gd name="connsiteY24" fmla="*/ 27665 h 35384"/>
                <a:gd name="connsiteX25" fmla="*/ 9703 w 33446"/>
                <a:gd name="connsiteY25" fmla="*/ 7450 h 35384"/>
                <a:gd name="connsiteX26" fmla="*/ 16441 w 33446"/>
                <a:gd name="connsiteY26" fmla="*/ 7450 h 35384"/>
                <a:gd name="connsiteX27" fmla="*/ 22101 w 33446"/>
                <a:gd name="connsiteY27" fmla="*/ 9068 h 35384"/>
                <a:gd name="connsiteX28" fmla="*/ 24257 w 33446"/>
                <a:gd name="connsiteY28" fmla="*/ 13649 h 35384"/>
                <a:gd name="connsiteX29" fmla="*/ 23449 w 33446"/>
                <a:gd name="connsiteY29" fmla="*/ 16075 h 35384"/>
                <a:gd name="connsiteX30" fmla="*/ 21292 w 33446"/>
                <a:gd name="connsiteY30" fmla="*/ 17962 h 35384"/>
                <a:gd name="connsiteX31" fmla="*/ 23449 w 33446"/>
                <a:gd name="connsiteY31" fmla="*/ 19848 h 35384"/>
                <a:gd name="connsiteX32" fmla="*/ 24257 w 33446"/>
                <a:gd name="connsiteY32" fmla="*/ 22813 h 35384"/>
                <a:gd name="connsiteX33" fmla="*/ 24257 w 33446"/>
                <a:gd name="connsiteY33" fmla="*/ 24161 h 35384"/>
                <a:gd name="connsiteX34" fmla="*/ 24257 w 33446"/>
                <a:gd name="connsiteY34" fmla="*/ 25778 h 35384"/>
                <a:gd name="connsiteX35" fmla="*/ 24796 w 33446"/>
                <a:gd name="connsiteY35" fmla="*/ 27126 h 35384"/>
                <a:gd name="connsiteX36" fmla="*/ 24796 w 33446"/>
                <a:gd name="connsiteY36" fmla="*/ 27395 h 35384"/>
                <a:gd name="connsiteX37" fmla="*/ 21292 w 33446"/>
                <a:gd name="connsiteY37" fmla="*/ 27395 h 35384"/>
                <a:gd name="connsiteX38" fmla="*/ 21023 w 33446"/>
                <a:gd name="connsiteY38" fmla="*/ 26048 h 35384"/>
                <a:gd name="connsiteX39" fmla="*/ 21023 w 33446"/>
                <a:gd name="connsiteY39" fmla="*/ 22813 h 35384"/>
                <a:gd name="connsiteX40" fmla="*/ 20214 w 33446"/>
                <a:gd name="connsiteY40" fmla="*/ 20388 h 35384"/>
                <a:gd name="connsiteX41" fmla="*/ 17519 w 33446"/>
                <a:gd name="connsiteY41" fmla="*/ 19579 h 35384"/>
                <a:gd name="connsiteX42" fmla="*/ 13476 w 33446"/>
                <a:gd name="connsiteY42" fmla="*/ 19579 h 35384"/>
                <a:gd name="connsiteX43" fmla="*/ 13476 w 33446"/>
                <a:gd name="connsiteY43" fmla="*/ 19579 h 35384"/>
                <a:gd name="connsiteX44" fmla="*/ 13476 w 33446"/>
                <a:gd name="connsiteY44" fmla="*/ 16345 h 35384"/>
                <a:gd name="connsiteX45" fmla="*/ 16980 w 33446"/>
                <a:gd name="connsiteY45" fmla="*/ 16345 h 35384"/>
                <a:gd name="connsiteX46" fmla="*/ 19675 w 33446"/>
                <a:gd name="connsiteY46" fmla="*/ 15536 h 35384"/>
                <a:gd name="connsiteX47" fmla="*/ 20753 w 33446"/>
                <a:gd name="connsiteY47" fmla="*/ 13380 h 35384"/>
                <a:gd name="connsiteX48" fmla="*/ 19945 w 33446"/>
                <a:gd name="connsiteY48" fmla="*/ 10954 h 35384"/>
                <a:gd name="connsiteX49" fmla="*/ 16710 w 33446"/>
                <a:gd name="connsiteY49" fmla="*/ 10146 h 35384"/>
                <a:gd name="connsiteX50" fmla="*/ 13476 w 33446"/>
                <a:gd name="connsiteY50" fmla="*/ 10146 h 35384"/>
                <a:gd name="connsiteX51" fmla="*/ 13476 w 33446"/>
                <a:gd name="connsiteY51" fmla="*/ 16345 h 35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33446" h="35384">
                  <a:moveTo>
                    <a:pt x="0" y="17692"/>
                  </a:moveTo>
                  <a:cubicBezTo>
                    <a:pt x="0" y="13110"/>
                    <a:pt x="1617" y="8528"/>
                    <a:pt x="4851" y="5025"/>
                  </a:cubicBezTo>
                  <a:cubicBezTo>
                    <a:pt x="11050" y="-1444"/>
                    <a:pt x="21562" y="-1713"/>
                    <a:pt x="28030" y="4486"/>
                  </a:cubicBezTo>
                  <a:lnTo>
                    <a:pt x="28030" y="4486"/>
                  </a:lnTo>
                  <a:lnTo>
                    <a:pt x="28570" y="5025"/>
                  </a:lnTo>
                  <a:cubicBezTo>
                    <a:pt x="31804" y="8528"/>
                    <a:pt x="33690" y="12841"/>
                    <a:pt x="33421" y="17692"/>
                  </a:cubicBezTo>
                  <a:cubicBezTo>
                    <a:pt x="33421" y="22274"/>
                    <a:pt x="31804" y="26856"/>
                    <a:pt x="28570" y="30360"/>
                  </a:cubicBezTo>
                  <a:cubicBezTo>
                    <a:pt x="22371" y="36828"/>
                    <a:pt x="11859" y="37098"/>
                    <a:pt x="5390" y="30899"/>
                  </a:cubicBezTo>
                  <a:lnTo>
                    <a:pt x="5390" y="30899"/>
                  </a:lnTo>
                  <a:lnTo>
                    <a:pt x="4851" y="30360"/>
                  </a:lnTo>
                  <a:cubicBezTo>
                    <a:pt x="1617" y="27126"/>
                    <a:pt x="0" y="22544"/>
                    <a:pt x="0" y="17692"/>
                  </a:cubicBezTo>
                  <a:close/>
                  <a:moveTo>
                    <a:pt x="2695" y="17692"/>
                  </a:moveTo>
                  <a:cubicBezTo>
                    <a:pt x="2695" y="21735"/>
                    <a:pt x="4043" y="25508"/>
                    <a:pt x="6738" y="28204"/>
                  </a:cubicBezTo>
                  <a:cubicBezTo>
                    <a:pt x="11859" y="33594"/>
                    <a:pt x="20484" y="33864"/>
                    <a:pt x="25874" y="29012"/>
                  </a:cubicBezTo>
                  <a:lnTo>
                    <a:pt x="26683" y="28204"/>
                  </a:lnTo>
                  <a:cubicBezTo>
                    <a:pt x="32073" y="22274"/>
                    <a:pt x="32073" y="13110"/>
                    <a:pt x="26683" y="7181"/>
                  </a:cubicBezTo>
                  <a:cubicBezTo>
                    <a:pt x="21562" y="1790"/>
                    <a:pt x="12937" y="1521"/>
                    <a:pt x="7547" y="6642"/>
                  </a:cubicBezTo>
                  <a:lnTo>
                    <a:pt x="7547" y="6642"/>
                  </a:lnTo>
                  <a:lnTo>
                    <a:pt x="7008" y="7181"/>
                  </a:lnTo>
                  <a:cubicBezTo>
                    <a:pt x="4043" y="10146"/>
                    <a:pt x="2695" y="13919"/>
                    <a:pt x="2695" y="17692"/>
                  </a:cubicBezTo>
                  <a:lnTo>
                    <a:pt x="2695" y="17692"/>
                  </a:lnTo>
                  <a:lnTo>
                    <a:pt x="2695" y="17692"/>
                  </a:lnTo>
                  <a:close/>
                  <a:moveTo>
                    <a:pt x="13476" y="19579"/>
                  </a:moveTo>
                  <a:lnTo>
                    <a:pt x="13476" y="27665"/>
                  </a:lnTo>
                  <a:lnTo>
                    <a:pt x="9703" y="27665"/>
                  </a:lnTo>
                  <a:lnTo>
                    <a:pt x="9703" y="7450"/>
                  </a:lnTo>
                  <a:lnTo>
                    <a:pt x="16441" y="7450"/>
                  </a:lnTo>
                  <a:cubicBezTo>
                    <a:pt x="18597" y="7450"/>
                    <a:pt x="20484" y="7989"/>
                    <a:pt x="22101" y="9068"/>
                  </a:cubicBezTo>
                  <a:cubicBezTo>
                    <a:pt x="23449" y="10146"/>
                    <a:pt x="24257" y="11763"/>
                    <a:pt x="24257" y="13649"/>
                  </a:cubicBezTo>
                  <a:cubicBezTo>
                    <a:pt x="24257" y="14458"/>
                    <a:pt x="23988" y="15536"/>
                    <a:pt x="23449" y="16075"/>
                  </a:cubicBezTo>
                  <a:cubicBezTo>
                    <a:pt x="22910" y="16884"/>
                    <a:pt x="22101" y="17423"/>
                    <a:pt x="21292" y="17962"/>
                  </a:cubicBezTo>
                  <a:cubicBezTo>
                    <a:pt x="22371" y="18231"/>
                    <a:pt x="23179" y="19040"/>
                    <a:pt x="23449" y="19848"/>
                  </a:cubicBezTo>
                  <a:cubicBezTo>
                    <a:pt x="23988" y="20927"/>
                    <a:pt x="24257" y="21735"/>
                    <a:pt x="24257" y="22813"/>
                  </a:cubicBezTo>
                  <a:lnTo>
                    <a:pt x="24257" y="24161"/>
                  </a:lnTo>
                  <a:cubicBezTo>
                    <a:pt x="24257" y="24700"/>
                    <a:pt x="24257" y="25239"/>
                    <a:pt x="24257" y="25778"/>
                  </a:cubicBezTo>
                  <a:cubicBezTo>
                    <a:pt x="24257" y="26317"/>
                    <a:pt x="24527" y="26587"/>
                    <a:pt x="24796" y="27126"/>
                  </a:cubicBezTo>
                  <a:lnTo>
                    <a:pt x="24796" y="27395"/>
                  </a:lnTo>
                  <a:lnTo>
                    <a:pt x="21292" y="27395"/>
                  </a:lnTo>
                  <a:cubicBezTo>
                    <a:pt x="21023" y="26856"/>
                    <a:pt x="21023" y="26317"/>
                    <a:pt x="21023" y="26048"/>
                  </a:cubicBezTo>
                  <a:lnTo>
                    <a:pt x="21023" y="22813"/>
                  </a:lnTo>
                  <a:cubicBezTo>
                    <a:pt x="21023" y="21735"/>
                    <a:pt x="20753" y="20927"/>
                    <a:pt x="20214" y="20388"/>
                  </a:cubicBezTo>
                  <a:cubicBezTo>
                    <a:pt x="19406" y="19848"/>
                    <a:pt x="18597" y="19579"/>
                    <a:pt x="17519" y="19579"/>
                  </a:cubicBezTo>
                  <a:lnTo>
                    <a:pt x="13476" y="19579"/>
                  </a:lnTo>
                  <a:lnTo>
                    <a:pt x="13476" y="19579"/>
                  </a:lnTo>
                  <a:close/>
                  <a:moveTo>
                    <a:pt x="13476" y="16345"/>
                  </a:moveTo>
                  <a:lnTo>
                    <a:pt x="16980" y="16345"/>
                  </a:lnTo>
                  <a:cubicBezTo>
                    <a:pt x="18058" y="16345"/>
                    <a:pt x="18867" y="16075"/>
                    <a:pt x="19675" y="15536"/>
                  </a:cubicBezTo>
                  <a:cubicBezTo>
                    <a:pt x="20484" y="14997"/>
                    <a:pt x="20753" y="14458"/>
                    <a:pt x="20753" y="13380"/>
                  </a:cubicBezTo>
                  <a:cubicBezTo>
                    <a:pt x="20753" y="12571"/>
                    <a:pt x="20484" y="11493"/>
                    <a:pt x="19945" y="10954"/>
                  </a:cubicBezTo>
                  <a:cubicBezTo>
                    <a:pt x="18867" y="10415"/>
                    <a:pt x="17789" y="10146"/>
                    <a:pt x="16710" y="10146"/>
                  </a:cubicBezTo>
                  <a:lnTo>
                    <a:pt x="13476" y="10146"/>
                  </a:lnTo>
                  <a:lnTo>
                    <a:pt x="13476" y="16345"/>
                  </a:ln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16D29B8F-44B2-C137-5A28-D143E574A2A2}"/>
                </a:ext>
              </a:extLst>
            </p:cNvPr>
            <p:cNvSpPr/>
            <p:nvPr userDrawn="1"/>
          </p:nvSpPr>
          <p:spPr>
            <a:xfrm>
              <a:off x="6057938" y="347222"/>
              <a:ext cx="389495" cy="134503"/>
            </a:xfrm>
            <a:custGeom>
              <a:avLst/>
              <a:gdLst>
                <a:gd name="connsiteX0" fmla="*/ 384366 w 389495"/>
                <a:gd name="connsiteY0" fmla="*/ 96220 h 134503"/>
                <a:gd name="connsiteX1" fmla="*/ 194352 w 389495"/>
                <a:gd name="connsiteY1" fmla="*/ 0 h 134503"/>
                <a:gd name="connsiteX2" fmla="*/ 5685 w 389495"/>
                <a:gd name="connsiteY2" fmla="*/ 95950 h 134503"/>
                <a:gd name="connsiteX3" fmla="*/ 25 w 389495"/>
                <a:gd name="connsiteY3" fmla="*/ 110774 h 134503"/>
                <a:gd name="connsiteX4" fmla="*/ 5146 w 389495"/>
                <a:gd name="connsiteY4" fmla="*/ 125598 h 134503"/>
                <a:gd name="connsiteX5" fmla="*/ 22396 w 389495"/>
                <a:gd name="connsiteY5" fmla="*/ 134492 h 134503"/>
                <a:gd name="connsiteX6" fmla="*/ 43149 w 389495"/>
                <a:gd name="connsiteY6" fmla="*/ 122903 h 134503"/>
                <a:gd name="connsiteX7" fmla="*/ 193813 w 389495"/>
                <a:gd name="connsiteY7" fmla="*/ 9972 h 134503"/>
                <a:gd name="connsiteX8" fmla="*/ 347172 w 389495"/>
                <a:gd name="connsiteY8" fmla="*/ 123981 h 134503"/>
                <a:gd name="connsiteX9" fmla="*/ 369812 w 389495"/>
                <a:gd name="connsiteY9" fmla="*/ 133683 h 134503"/>
                <a:gd name="connsiteX10" fmla="*/ 389487 w 389495"/>
                <a:gd name="connsiteY10" fmla="*/ 111044 h 134503"/>
                <a:gd name="connsiteX11" fmla="*/ 384366 w 389495"/>
                <a:gd name="connsiteY11" fmla="*/ 96220 h 134503"/>
                <a:gd name="connsiteX12" fmla="*/ 384366 w 389495"/>
                <a:gd name="connsiteY12" fmla="*/ 96220 h 134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9495" h="134503">
                  <a:moveTo>
                    <a:pt x="384366" y="96220"/>
                  </a:moveTo>
                  <a:cubicBezTo>
                    <a:pt x="345824" y="28569"/>
                    <a:pt x="267123" y="0"/>
                    <a:pt x="194352" y="0"/>
                  </a:cubicBezTo>
                  <a:cubicBezTo>
                    <a:pt x="121581" y="0"/>
                    <a:pt x="43688" y="28839"/>
                    <a:pt x="5685" y="95950"/>
                  </a:cubicBezTo>
                  <a:cubicBezTo>
                    <a:pt x="2451" y="100263"/>
                    <a:pt x="564" y="105384"/>
                    <a:pt x="25" y="110774"/>
                  </a:cubicBezTo>
                  <a:cubicBezTo>
                    <a:pt x="-244" y="116164"/>
                    <a:pt x="1643" y="121555"/>
                    <a:pt x="5146" y="125598"/>
                  </a:cubicBezTo>
                  <a:cubicBezTo>
                    <a:pt x="9459" y="130719"/>
                    <a:pt x="15658" y="133953"/>
                    <a:pt x="22396" y="134492"/>
                  </a:cubicBezTo>
                  <a:cubicBezTo>
                    <a:pt x="31021" y="134762"/>
                    <a:pt x="38837" y="130180"/>
                    <a:pt x="43149" y="122903"/>
                  </a:cubicBezTo>
                  <a:cubicBezTo>
                    <a:pt x="80074" y="55791"/>
                    <a:pt x="122389" y="9972"/>
                    <a:pt x="193813" y="9972"/>
                  </a:cubicBezTo>
                  <a:cubicBezTo>
                    <a:pt x="265237" y="9972"/>
                    <a:pt x="310247" y="58487"/>
                    <a:pt x="347172" y="123981"/>
                  </a:cubicBezTo>
                  <a:cubicBezTo>
                    <a:pt x="352293" y="130988"/>
                    <a:pt x="361187" y="134762"/>
                    <a:pt x="369812" y="133683"/>
                  </a:cubicBezTo>
                  <a:cubicBezTo>
                    <a:pt x="383288" y="133144"/>
                    <a:pt x="389757" y="118321"/>
                    <a:pt x="389487" y="111044"/>
                  </a:cubicBezTo>
                  <a:cubicBezTo>
                    <a:pt x="389218" y="105653"/>
                    <a:pt x="387331" y="100532"/>
                    <a:pt x="384366" y="96220"/>
                  </a:cubicBezTo>
                  <a:lnTo>
                    <a:pt x="384366" y="96220"/>
                  </a:ln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C819DD2F-0968-1C44-A928-3DAC6EF2ADA7}"/>
                </a:ext>
              </a:extLst>
            </p:cNvPr>
            <p:cNvSpPr/>
            <p:nvPr userDrawn="1"/>
          </p:nvSpPr>
          <p:spPr>
            <a:xfrm>
              <a:off x="5591148" y="465540"/>
              <a:ext cx="122094" cy="208613"/>
            </a:xfrm>
            <a:custGeom>
              <a:avLst/>
              <a:gdLst>
                <a:gd name="connsiteX0" fmla="*/ 38542 w 122094"/>
                <a:gd name="connsiteY0" fmla="*/ 53368 h 208613"/>
                <a:gd name="connsiteX1" fmla="*/ 64955 w 122094"/>
                <a:gd name="connsiteY1" fmla="*/ 25607 h 208613"/>
                <a:gd name="connsiteX2" fmla="*/ 122094 w 122094"/>
                <a:gd name="connsiteY2" fmla="*/ 25607 h 208613"/>
                <a:gd name="connsiteX3" fmla="*/ 122094 w 122094"/>
                <a:gd name="connsiteY3" fmla="*/ 2 h 208613"/>
                <a:gd name="connsiteX4" fmla="*/ 47436 w 122094"/>
                <a:gd name="connsiteY4" fmla="*/ 2 h 208613"/>
                <a:gd name="connsiteX5" fmla="*/ 0 w 122094"/>
                <a:gd name="connsiteY5" fmla="*/ 57141 h 208613"/>
                <a:gd name="connsiteX6" fmla="*/ 0 w 122094"/>
                <a:gd name="connsiteY6" fmla="*/ 151474 h 208613"/>
                <a:gd name="connsiteX7" fmla="*/ 47436 w 122094"/>
                <a:gd name="connsiteY7" fmla="*/ 208613 h 208613"/>
                <a:gd name="connsiteX8" fmla="*/ 121825 w 122094"/>
                <a:gd name="connsiteY8" fmla="*/ 208613 h 208613"/>
                <a:gd name="connsiteX9" fmla="*/ 121825 w 122094"/>
                <a:gd name="connsiteY9" fmla="*/ 183008 h 208613"/>
                <a:gd name="connsiteX10" fmla="*/ 64955 w 122094"/>
                <a:gd name="connsiteY10" fmla="*/ 183008 h 208613"/>
                <a:gd name="connsiteX11" fmla="*/ 38542 w 122094"/>
                <a:gd name="connsiteY11" fmla="*/ 155247 h 208613"/>
                <a:gd name="connsiteX12" fmla="*/ 38542 w 122094"/>
                <a:gd name="connsiteY12" fmla="*/ 114010 h 208613"/>
                <a:gd name="connsiteX13" fmla="*/ 115087 w 122094"/>
                <a:gd name="connsiteY13" fmla="*/ 114010 h 208613"/>
                <a:gd name="connsiteX14" fmla="*/ 115087 w 122094"/>
                <a:gd name="connsiteY14" fmla="*/ 88406 h 208613"/>
                <a:gd name="connsiteX15" fmla="*/ 38542 w 122094"/>
                <a:gd name="connsiteY15" fmla="*/ 88406 h 208613"/>
                <a:gd name="connsiteX16" fmla="*/ 38542 w 122094"/>
                <a:gd name="connsiteY16" fmla="*/ 53368 h 208613"/>
                <a:gd name="connsiteX17" fmla="*/ 38542 w 122094"/>
                <a:gd name="connsiteY17" fmla="*/ 53368 h 208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2094" h="208613">
                  <a:moveTo>
                    <a:pt x="38542" y="53368"/>
                  </a:moveTo>
                  <a:cubicBezTo>
                    <a:pt x="38542" y="38544"/>
                    <a:pt x="47706" y="25607"/>
                    <a:pt x="64955" y="25607"/>
                  </a:cubicBezTo>
                  <a:lnTo>
                    <a:pt x="122094" y="25607"/>
                  </a:lnTo>
                  <a:lnTo>
                    <a:pt x="122094" y="2"/>
                  </a:lnTo>
                  <a:lnTo>
                    <a:pt x="47436" y="2"/>
                  </a:lnTo>
                  <a:cubicBezTo>
                    <a:pt x="20214" y="-267"/>
                    <a:pt x="0" y="25607"/>
                    <a:pt x="0" y="57141"/>
                  </a:cubicBezTo>
                  <a:lnTo>
                    <a:pt x="0" y="151474"/>
                  </a:lnTo>
                  <a:cubicBezTo>
                    <a:pt x="0" y="183008"/>
                    <a:pt x="20214" y="208613"/>
                    <a:pt x="47436" y="208613"/>
                  </a:cubicBezTo>
                  <a:lnTo>
                    <a:pt x="121825" y="208613"/>
                  </a:lnTo>
                  <a:lnTo>
                    <a:pt x="121825" y="183008"/>
                  </a:lnTo>
                  <a:lnTo>
                    <a:pt x="64955" y="183008"/>
                  </a:lnTo>
                  <a:cubicBezTo>
                    <a:pt x="47706" y="183008"/>
                    <a:pt x="38542" y="169802"/>
                    <a:pt x="38542" y="155247"/>
                  </a:cubicBezTo>
                  <a:lnTo>
                    <a:pt x="38542" y="114010"/>
                  </a:lnTo>
                  <a:lnTo>
                    <a:pt x="115087" y="114010"/>
                  </a:lnTo>
                  <a:lnTo>
                    <a:pt x="115087" y="88406"/>
                  </a:lnTo>
                  <a:lnTo>
                    <a:pt x="38542" y="88406"/>
                  </a:lnTo>
                  <a:lnTo>
                    <a:pt x="38542" y="53368"/>
                  </a:lnTo>
                  <a:lnTo>
                    <a:pt x="38542" y="53368"/>
                  </a:ln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D7344B6C-EA0D-8BED-95CD-89C626963CE1}"/>
                </a:ext>
              </a:extLst>
            </p:cNvPr>
            <p:cNvSpPr/>
            <p:nvPr userDrawn="1"/>
          </p:nvSpPr>
          <p:spPr>
            <a:xfrm>
              <a:off x="5732648" y="510283"/>
              <a:ext cx="159288" cy="163331"/>
            </a:xfrm>
            <a:custGeom>
              <a:avLst/>
              <a:gdLst>
                <a:gd name="connsiteX0" fmla="*/ 113469 w 159288"/>
                <a:gd name="connsiteY0" fmla="*/ 163331 h 163331"/>
                <a:gd name="connsiteX1" fmla="*/ 78701 w 159288"/>
                <a:gd name="connsiteY1" fmla="*/ 104036 h 163331"/>
                <a:gd name="connsiteX2" fmla="*/ 77892 w 159288"/>
                <a:gd name="connsiteY2" fmla="*/ 104036 h 163331"/>
                <a:gd name="connsiteX3" fmla="*/ 42585 w 159288"/>
                <a:gd name="connsiteY3" fmla="*/ 163331 h 163331"/>
                <a:gd name="connsiteX4" fmla="*/ 0 w 159288"/>
                <a:gd name="connsiteY4" fmla="*/ 163331 h 163331"/>
                <a:gd name="connsiteX5" fmla="*/ 57409 w 159288"/>
                <a:gd name="connsiteY5" fmla="*/ 78701 h 163331"/>
                <a:gd name="connsiteX6" fmla="*/ 5930 w 159288"/>
                <a:gd name="connsiteY6" fmla="*/ 0 h 163331"/>
                <a:gd name="connsiteX7" fmla="*/ 49862 w 159288"/>
                <a:gd name="connsiteY7" fmla="*/ 0 h 163331"/>
                <a:gd name="connsiteX8" fmla="*/ 81127 w 159288"/>
                <a:gd name="connsiteY8" fmla="*/ 53366 h 163331"/>
                <a:gd name="connsiteX9" fmla="*/ 81666 w 159288"/>
                <a:gd name="connsiteY9" fmla="*/ 53366 h 163331"/>
                <a:gd name="connsiteX10" fmla="*/ 114278 w 159288"/>
                <a:gd name="connsiteY10" fmla="*/ 0 h 163331"/>
                <a:gd name="connsiteX11" fmla="*/ 153898 w 159288"/>
                <a:gd name="connsiteY11" fmla="*/ 0 h 163331"/>
                <a:gd name="connsiteX12" fmla="*/ 101341 w 159288"/>
                <a:gd name="connsiteY12" fmla="*/ 76275 h 163331"/>
                <a:gd name="connsiteX13" fmla="*/ 159288 w 159288"/>
                <a:gd name="connsiteY13" fmla="*/ 163331 h 163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9288" h="163331">
                  <a:moveTo>
                    <a:pt x="113469" y="163331"/>
                  </a:moveTo>
                  <a:lnTo>
                    <a:pt x="78701" y="104036"/>
                  </a:lnTo>
                  <a:lnTo>
                    <a:pt x="77892" y="104036"/>
                  </a:lnTo>
                  <a:lnTo>
                    <a:pt x="42585" y="163331"/>
                  </a:lnTo>
                  <a:lnTo>
                    <a:pt x="0" y="163331"/>
                  </a:lnTo>
                  <a:lnTo>
                    <a:pt x="57409" y="78701"/>
                  </a:lnTo>
                  <a:lnTo>
                    <a:pt x="5930" y="0"/>
                  </a:lnTo>
                  <a:lnTo>
                    <a:pt x="49862" y="0"/>
                  </a:lnTo>
                  <a:lnTo>
                    <a:pt x="81127" y="53366"/>
                  </a:lnTo>
                  <a:lnTo>
                    <a:pt x="81666" y="53366"/>
                  </a:lnTo>
                  <a:lnTo>
                    <a:pt x="114278" y="0"/>
                  </a:lnTo>
                  <a:lnTo>
                    <a:pt x="153898" y="0"/>
                  </a:lnTo>
                  <a:lnTo>
                    <a:pt x="101341" y="76275"/>
                  </a:lnTo>
                  <a:lnTo>
                    <a:pt x="159288" y="163331"/>
                  </a:ln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8A2DCABF-65E0-4D9E-8210-80ABFEA52ADF}"/>
                </a:ext>
              </a:extLst>
            </p:cNvPr>
            <p:cNvSpPr/>
            <p:nvPr userDrawn="1"/>
          </p:nvSpPr>
          <p:spPr>
            <a:xfrm>
              <a:off x="5915924" y="465273"/>
              <a:ext cx="121555" cy="208610"/>
            </a:xfrm>
            <a:custGeom>
              <a:avLst/>
              <a:gdLst>
                <a:gd name="connsiteX0" fmla="*/ 38542 w 121555"/>
                <a:gd name="connsiteY0" fmla="*/ 0 h 208610"/>
                <a:gd name="connsiteX1" fmla="*/ 38542 w 121555"/>
                <a:gd name="connsiteY1" fmla="*/ 155245 h 208610"/>
                <a:gd name="connsiteX2" fmla="*/ 64955 w 121555"/>
                <a:gd name="connsiteY2" fmla="*/ 183006 h 208610"/>
                <a:gd name="connsiteX3" fmla="*/ 121555 w 121555"/>
                <a:gd name="connsiteY3" fmla="*/ 183006 h 208610"/>
                <a:gd name="connsiteX4" fmla="*/ 121555 w 121555"/>
                <a:gd name="connsiteY4" fmla="*/ 208611 h 208610"/>
                <a:gd name="connsiteX5" fmla="*/ 47436 w 121555"/>
                <a:gd name="connsiteY5" fmla="*/ 208611 h 208610"/>
                <a:gd name="connsiteX6" fmla="*/ 0 w 121555"/>
                <a:gd name="connsiteY6" fmla="*/ 151472 h 208610"/>
                <a:gd name="connsiteX7" fmla="*/ 0 w 121555"/>
                <a:gd name="connsiteY7" fmla="*/ 0 h 208610"/>
                <a:gd name="connsiteX8" fmla="*/ 38542 w 121555"/>
                <a:gd name="connsiteY8" fmla="*/ 0 h 208610"/>
                <a:gd name="connsiteX9" fmla="*/ 38542 w 121555"/>
                <a:gd name="connsiteY9" fmla="*/ 0 h 208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555" h="208610">
                  <a:moveTo>
                    <a:pt x="38542" y="0"/>
                  </a:moveTo>
                  <a:lnTo>
                    <a:pt x="38542" y="155245"/>
                  </a:lnTo>
                  <a:cubicBezTo>
                    <a:pt x="38542" y="170069"/>
                    <a:pt x="47436" y="183006"/>
                    <a:pt x="64955" y="183006"/>
                  </a:cubicBezTo>
                  <a:lnTo>
                    <a:pt x="121555" y="183006"/>
                  </a:lnTo>
                  <a:lnTo>
                    <a:pt x="121555" y="208611"/>
                  </a:lnTo>
                  <a:lnTo>
                    <a:pt x="47436" y="208611"/>
                  </a:lnTo>
                  <a:cubicBezTo>
                    <a:pt x="20214" y="208611"/>
                    <a:pt x="0" y="183006"/>
                    <a:pt x="0" y="151472"/>
                  </a:cubicBezTo>
                  <a:lnTo>
                    <a:pt x="0" y="0"/>
                  </a:lnTo>
                  <a:lnTo>
                    <a:pt x="38542" y="0"/>
                  </a:lnTo>
                  <a:lnTo>
                    <a:pt x="38542" y="0"/>
                  </a:ln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3AC172CF-BB01-CB12-0E4F-66BE326D9CD4}"/>
                </a:ext>
              </a:extLst>
            </p:cNvPr>
            <p:cNvSpPr/>
            <p:nvPr userDrawn="1"/>
          </p:nvSpPr>
          <p:spPr>
            <a:xfrm>
              <a:off x="6062276" y="510283"/>
              <a:ext cx="36924" cy="163061"/>
            </a:xfrm>
            <a:custGeom>
              <a:avLst/>
              <a:gdLst>
                <a:gd name="connsiteX0" fmla="*/ 0 w 36924"/>
                <a:gd name="connsiteY0" fmla="*/ 0 h 163061"/>
                <a:gd name="connsiteX1" fmla="*/ 36925 w 36924"/>
                <a:gd name="connsiteY1" fmla="*/ 0 h 163061"/>
                <a:gd name="connsiteX2" fmla="*/ 36925 w 36924"/>
                <a:gd name="connsiteY2" fmla="*/ 163062 h 163061"/>
                <a:gd name="connsiteX3" fmla="*/ 0 w 36924"/>
                <a:gd name="connsiteY3" fmla="*/ 163062 h 163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924" h="163061">
                  <a:moveTo>
                    <a:pt x="0" y="0"/>
                  </a:moveTo>
                  <a:lnTo>
                    <a:pt x="36925" y="0"/>
                  </a:lnTo>
                  <a:lnTo>
                    <a:pt x="36925" y="163062"/>
                  </a:lnTo>
                  <a:lnTo>
                    <a:pt x="0" y="163062"/>
                  </a:ln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63BF0295-DCA2-138F-324F-43AFB9B209B2}"/>
                </a:ext>
              </a:extLst>
            </p:cNvPr>
            <p:cNvSpPr/>
            <p:nvPr userDrawn="1"/>
          </p:nvSpPr>
          <p:spPr>
            <a:xfrm>
              <a:off x="6134508" y="463656"/>
              <a:ext cx="135570" cy="212923"/>
            </a:xfrm>
            <a:custGeom>
              <a:avLst/>
              <a:gdLst>
                <a:gd name="connsiteX0" fmla="*/ 61451 w 135570"/>
                <a:gd name="connsiteY0" fmla="*/ 66033 h 212923"/>
                <a:gd name="connsiteX1" fmla="*/ 36655 w 135570"/>
                <a:gd name="connsiteY1" fmla="*/ 70885 h 212923"/>
                <a:gd name="connsiteX2" fmla="*/ 36655 w 135570"/>
                <a:gd name="connsiteY2" fmla="*/ 186780 h 212923"/>
                <a:gd name="connsiteX3" fmla="*/ 57948 w 135570"/>
                <a:gd name="connsiteY3" fmla="*/ 190283 h 212923"/>
                <a:gd name="connsiteX4" fmla="*/ 98915 w 135570"/>
                <a:gd name="connsiteY4" fmla="*/ 126676 h 212923"/>
                <a:gd name="connsiteX5" fmla="*/ 61451 w 135570"/>
                <a:gd name="connsiteY5" fmla="*/ 66033 h 212923"/>
                <a:gd name="connsiteX6" fmla="*/ 56600 w 135570"/>
                <a:gd name="connsiteY6" fmla="*/ 212923 h 212923"/>
                <a:gd name="connsiteX7" fmla="*/ 0 w 135570"/>
                <a:gd name="connsiteY7" fmla="*/ 201064 h 212923"/>
                <a:gd name="connsiteX8" fmla="*/ 0 w 135570"/>
                <a:gd name="connsiteY8" fmla="*/ 6738 h 212923"/>
                <a:gd name="connsiteX9" fmla="*/ 36655 w 135570"/>
                <a:gd name="connsiteY9" fmla="*/ 0 h 212923"/>
                <a:gd name="connsiteX10" fmla="*/ 36655 w 135570"/>
                <a:gd name="connsiteY10" fmla="*/ 51479 h 212923"/>
                <a:gd name="connsiteX11" fmla="*/ 71424 w 135570"/>
                <a:gd name="connsiteY11" fmla="*/ 44741 h 212923"/>
                <a:gd name="connsiteX12" fmla="*/ 135570 w 135570"/>
                <a:gd name="connsiteY12" fmla="*/ 124520 h 212923"/>
                <a:gd name="connsiteX13" fmla="*/ 56600 w 135570"/>
                <a:gd name="connsiteY13" fmla="*/ 212923 h 212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5570" h="212923">
                  <a:moveTo>
                    <a:pt x="61451" y="66033"/>
                  </a:moveTo>
                  <a:cubicBezTo>
                    <a:pt x="52827" y="65764"/>
                    <a:pt x="44471" y="67381"/>
                    <a:pt x="36655" y="70885"/>
                  </a:cubicBezTo>
                  <a:lnTo>
                    <a:pt x="36655" y="186780"/>
                  </a:lnTo>
                  <a:cubicBezTo>
                    <a:pt x="43393" y="189205"/>
                    <a:pt x="50670" y="190283"/>
                    <a:pt x="57948" y="190283"/>
                  </a:cubicBezTo>
                  <a:cubicBezTo>
                    <a:pt x="87056" y="190283"/>
                    <a:pt x="98915" y="165487"/>
                    <a:pt x="98915" y="126676"/>
                  </a:cubicBezTo>
                  <a:cubicBezTo>
                    <a:pt x="98915" y="92716"/>
                    <a:pt x="89212" y="66303"/>
                    <a:pt x="61451" y="66033"/>
                  </a:cubicBezTo>
                  <a:moveTo>
                    <a:pt x="56600" y="212923"/>
                  </a:moveTo>
                  <a:cubicBezTo>
                    <a:pt x="31534" y="212923"/>
                    <a:pt x="10511" y="207802"/>
                    <a:pt x="0" y="201064"/>
                  </a:cubicBezTo>
                  <a:lnTo>
                    <a:pt x="0" y="6738"/>
                  </a:lnTo>
                  <a:lnTo>
                    <a:pt x="36655" y="0"/>
                  </a:lnTo>
                  <a:lnTo>
                    <a:pt x="36655" y="51479"/>
                  </a:lnTo>
                  <a:cubicBezTo>
                    <a:pt x="47706" y="46897"/>
                    <a:pt x="59565" y="44471"/>
                    <a:pt x="71424" y="44741"/>
                  </a:cubicBezTo>
                  <a:cubicBezTo>
                    <a:pt x="109157" y="44741"/>
                    <a:pt x="135570" y="76006"/>
                    <a:pt x="135570" y="124520"/>
                  </a:cubicBezTo>
                  <a:cubicBezTo>
                    <a:pt x="135301" y="179502"/>
                    <a:pt x="107001" y="212923"/>
                    <a:pt x="56600" y="212923"/>
                  </a:cubicBezTo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B3D73ABD-A4F8-775C-DE8F-788540B74D17}"/>
                </a:ext>
              </a:extLst>
            </p:cNvPr>
            <p:cNvSpPr/>
            <p:nvPr userDrawn="1"/>
          </p:nvSpPr>
          <p:spPr>
            <a:xfrm>
              <a:off x="6298917" y="507039"/>
              <a:ext cx="84899" cy="166575"/>
            </a:xfrm>
            <a:custGeom>
              <a:avLst/>
              <a:gdLst>
                <a:gd name="connsiteX0" fmla="*/ 77353 w 84899"/>
                <a:gd name="connsiteY0" fmla="*/ 27501 h 166575"/>
                <a:gd name="connsiteX1" fmla="*/ 36925 w 84899"/>
                <a:gd name="connsiteY1" fmla="*/ 28849 h 166575"/>
                <a:gd name="connsiteX2" fmla="*/ 36925 w 84899"/>
                <a:gd name="connsiteY2" fmla="*/ 166575 h 166575"/>
                <a:gd name="connsiteX3" fmla="*/ 0 w 84899"/>
                <a:gd name="connsiteY3" fmla="*/ 166575 h 166575"/>
                <a:gd name="connsiteX4" fmla="*/ 0 w 84899"/>
                <a:gd name="connsiteY4" fmla="*/ 12138 h 166575"/>
                <a:gd name="connsiteX5" fmla="*/ 84900 w 84899"/>
                <a:gd name="connsiteY5" fmla="*/ 818 h 166575"/>
                <a:gd name="connsiteX6" fmla="*/ 77353 w 84899"/>
                <a:gd name="connsiteY6" fmla="*/ 27501 h 16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899" h="166575">
                  <a:moveTo>
                    <a:pt x="77353" y="27501"/>
                  </a:moveTo>
                  <a:cubicBezTo>
                    <a:pt x="64955" y="23189"/>
                    <a:pt x="45280" y="23997"/>
                    <a:pt x="36925" y="28849"/>
                  </a:cubicBezTo>
                  <a:lnTo>
                    <a:pt x="36925" y="166575"/>
                  </a:lnTo>
                  <a:lnTo>
                    <a:pt x="0" y="166575"/>
                  </a:lnTo>
                  <a:lnTo>
                    <a:pt x="0" y="12138"/>
                  </a:lnTo>
                  <a:cubicBezTo>
                    <a:pt x="21562" y="3244"/>
                    <a:pt x="46628" y="-2146"/>
                    <a:pt x="84900" y="818"/>
                  </a:cubicBezTo>
                  <a:cubicBezTo>
                    <a:pt x="84900" y="818"/>
                    <a:pt x="77353" y="27501"/>
                    <a:pt x="77353" y="27501"/>
                  </a:cubicBez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5A01A765-16BE-756A-7588-23236680758D}"/>
                </a:ext>
              </a:extLst>
            </p:cNvPr>
            <p:cNvSpPr/>
            <p:nvPr userDrawn="1"/>
          </p:nvSpPr>
          <p:spPr>
            <a:xfrm>
              <a:off x="6406457" y="510283"/>
              <a:ext cx="36924" cy="163061"/>
            </a:xfrm>
            <a:custGeom>
              <a:avLst/>
              <a:gdLst>
                <a:gd name="connsiteX0" fmla="*/ 0 w 36924"/>
                <a:gd name="connsiteY0" fmla="*/ 0 h 163061"/>
                <a:gd name="connsiteX1" fmla="*/ 36925 w 36924"/>
                <a:gd name="connsiteY1" fmla="*/ 0 h 163061"/>
                <a:gd name="connsiteX2" fmla="*/ 36925 w 36924"/>
                <a:gd name="connsiteY2" fmla="*/ 163062 h 163061"/>
                <a:gd name="connsiteX3" fmla="*/ 0 w 36924"/>
                <a:gd name="connsiteY3" fmla="*/ 163062 h 163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924" h="163061">
                  <a:moveTo>
                    <a:pt x="0" y="0"/>
                  </a:moveTo>
                  <a:lnTo>
                    <a:pt x="36925" y="0"/>
                  </a:lnTo>
                  <a:lnTo>
                    <a:pt x="36925" y="163062"/>
                  </a:lnTo>
                  <a:lnTo>
                    <a:pt x="0" y="163062"/>
                  </a:ln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D799930F-AF25-41D5-2B1F-024AAFD46E4B}"/>
                </a:ext>
              </a:extLst>
            </p:cNvPr>
            <p:cNvSpPr/>
            <p:nvPr userDrawn="1"/>
          </p:nvSpPr>
          <p:spPr>
            <a:xfrm>
              <a:off x="6472221" y="507271"/>
              <a:ext cx="113469" cy="169086"/>
            </a:xfrm>
            <a:custGeom>
              <a:avLst/>
              <a:gdLst>
                <a:gd name="connsiteX0" fmla="*/ 49592 w 113469"/>
                <a:gd name="connsiteY0" fmla="*/ 169039 h 169086"/>
                <a:gd name="connsiteX1" fmla="*/ 0 w 113469"/>
                <a:gd name="connsiteY1" fmla="*/ 157180 h 169086"/>
                <a:gd name="connsiteX2" fmla="*/ 10511 w 113469"/>
                <a:gd name="connsiteY2" fmla="*/ 133462 h 169086"/>
                <a:gd name="connsiteX3" fmla="*/ 44202 w 113469"/>
                <a:gd name="connsiteY3" fmla="*/ 142895 h 169086"/>
                <a:gd name="connsiteX4" fmla="*/ 74658 w 113469"/>
                <a:gd name="connsiteY4" fmla="*/ 119986 h 169086"/>
                <a:gd name="connsiteX5" fmla="*/ 45549 w 113469"/>
                <a:gd name="connsiteY5" fmla="*/ 93033 h 169086"/>
                <a:gd name="connsiteX6" fmla="*/ 4582 w 113469"/>
                <a:gd name="connsiteY6" fmla="*/ 47214 h 169086"/>
                <a:gd name="connsiteX7" fmla="*/ 61182 w 113469"/>
                <a:gd name="connsiteY7" fmla="*/ 48 h 169086"/>
                <a:gd name="connsiteX8" fmla="*/ 107809 w 113469"/>
                <a:gd name="connsiteY8" fmla="*/ 11368 h 169086"/>
                <a:gd name="connsiteX9" fmla="*/ 97837 w 113469"/>
                <a:gd name="connsiteY9" fmla="*/ 32930 h 169086"/>
                <a:gd name="connsiteX10" fmla="*/ 69537 w 113469"/>
                <a:gd name="connsiteY10" fmla="*/ 23766 h 169086"/>
                <a:gd name="connsiteX11" fmla="*/ 41507 w 113469"/>
                <a:gd name="connsiteY11" fmla="*/ 45328 h 169086"/>
                <a:gd name="connsiteX12" fmla="*/ 70615 w 113469"/>
                <a:gd name="connsiteY12" fmla="*/ 70932 h 169086"/>
                <a:gd name="connsiteX13" fmla="*/ 113469 w 113469"/>
                <a:gd name="connsiteY13" fmla="*/ 118907 h 169086"/>
                <a:gd name="connsiteX14" fmla="*/ 49592 w 113469"/>
                <a:gd name="connsiteY14" fmla="*/ 169039 h 169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3469" h="169086">
                  <a:moveTo>
                    <a:pt x="49592" y="169039"/>
                  </a:moveTo>
                  <a:cubicBezTo>
                    <a:pt x="32343" y="169578"/>
                    <a:pt x="15093" y="165535"/>
                    <a:pt x="0" y="157180"/>
                  </a:cubicBezTo>
                  <a:lnTo>
                    <a:pt x="10511" y="133462"/>
                  </a:lnTo>
                  <a:cubicBezTo>
                    <a:pt x="20484" y="139930"/>
                    <a:pt x="32073" y="143165"/>
                    <a:pt x="44202" y="142895"/>
                  </a:cubicBezTo>
                  <a:cubicBezTo>
                    <a:pt x="60912" y="142895"/>
                    <a:pt x="74658" y="133192"/>
                    <a:pt x="74658" y="119986"/>
                  </a:cubicBezTo>
                  <a:cubicBezTo>
                    <a:pt x="74658" y="106509"/>
                    <a:pt x="63877" y="99502"/>
                    <a:pt x="45549" y="93033"/>
                  </a:cubicBezTo>
                  <a:cubicBezTo>
                    <a:pt x="11590" y="81174"/>
                    <a:pt x="4582" y="64194"/>
                    <a:pt x="4582" y="47214"/>
                  </a:cubicBezTo>
                  <a:cubicBezTo>
                    <a:pt x="4582" y="21071"/>
                    <a:pt x="27222" y="48"/>
                    <a:pt x="61182" y="48"/>
                  </a:cubicBezTo>
                  <a:cubicBezTo>
                    <a:pt x="77353" y="-491"/>
                    <a:pt x="93525" y="3552"/>
                    <a:pt x="107809" y="11368"/>
                  </a:cubicBezTo>
                  <a:lnTo>
                    <a:pt x="97837" y="32930"/>
                  </a:lnTo>
                  <a:cubicBezTo>
                    <a:pt x="89482" y="27270"/>
                    <a:pt x="79509" y="24035"/>
                    <a:pt x="69537" y="23766"/>
                  </a:cubicBezTo>
                  <a:cubicBezTo>
                    <a:pt x="52827" y="23766"/>
                    <a:pt x="41507" y="33738"/>
                    <a:pt x="41507" y="45328"/>
                  </a:cubicBezTo>
                  <a:cubicBezTo>
                    <a:pt x="41507" y="58534"/>
                    <a:pt x="54713" y="65272"/>
                    <a:pt x="70615" y="70932"/>
                  </a:cubicBezTo>
                  <a:cubicBezTo>
                    <a:pt x="105653" y="83600"/>
                    <a:pt x="113469" y="100041"/>
                    <a:pt x="113469" y="118907"/>
                  </a:cubicBezTo>
                  <a:cubicBezTo>
                    <a:pt x="113469" y="145860"/>
                    <a:pt x="88673" y="168769"/>
                    <a:pt x="49592" y="169039"/>
                  </a:cubicBezTo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</p:grpSp>
      <p:sp>
        <p:nvSpPr>
          <p:cNvPr id="65" name="Text Placeholder 64">
            <a:extLst>
              <a:ext uri="{FF2B5EF4-FFF2-40B4-BE49-F238E27FC236}">
                <a16:creationId xmlns:a16="http://schemas.microsoft.com/office/drawing/2014/main" id="{B355C492-E9E9-DC1C-3B77-CC0E3DA882F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16119" y="682229"/>
            <a:ext cx="2511029" cy="11215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5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Agenda</a:t>
            </a:r>
            <a:endParaRPr lang="en-NL" dirty="0"/>
          </a:p>
        </p:txBody>
      </p:sp>
      <p:sp>
        <p:nvSpPr>
          <p:cNvPr id="66" name="Text Placeholder 33">
            <a:extLst>
              <a:ext uri="{FF2B5EF4-FFF2-40B4-BE49-F238E27FC236}">
                <a16:creationId xmlns:a16="http://schemas.microsoft.com/office/drawing/2014/main" id="{49E0D9F8-8C6C-3416-AA71-A2DAB648CED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13535" y="626169"/>
            <a:ext cx="5223272" cy="4257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Item 1</a:t>
            </a:r>
          </a:p>
          <a:p>
            <a:pPr marL="135000" marR="0" lvl="0" indent="-135000" algn="l" defTabSz="685800" rtl="0" eaLnBrk="1" fontAlgn="auto" latinLnBrk="0" hangingPunct="1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Item 2</a:t>
            </a:r>
          </a:p>
          <a:p>
            <a:pPr marL="135000" marR="0" lvl="0" indent="-135000" algn="l" defTabSz="685800" rtl="0" eaLnBrk="1" fontAlgn="auto" latinLnBrk="0" hangingPunct="1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Item 3</a:t>
            </a:r>
          </a:p>
          <a:p>
            <a:pPr marL="135000" marR="0" lvl="0" indent="-135000" algn="l" defTabSz="685800" rtl="0" eaLnBrk="1" fontAlgn="auto" latinLnBrk="0" hangingPunct="1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Item 4</a:t>
            </a:r>
          </a:p>
          <a:p>
            <a:pPr marL="135000" marR="0" lvl="0" indent="-135000" algn="l" defTabSz="685800" rtl="0" eaLnBrk="1" fontAlgn="auto" latinLnBrk="0" hangingPunct="1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Item 5</a:t>
            </a:r>
          </a:p>
          <a:p>
            <a:pPr marL="135000" marR="0" lvl="0" indent="-135000" algn="l" defTabSz="685800" rtl="0" eaLnBrk="1" fontAlgn="auto" latinLnBrk="0" hangingPunct="1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Item 6</a:t>
            </a:r>
          </a:p>
          <a:p>
            <a:pPr marL="135000" marR="0" lvl="0" indent="-135000" algn="l" defTabSz="685800" rtl="0" eaLnBrk="1" fontAlgn="auto" latinLnBrk="0" hangingPunct="1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Item 7</a:t>
            </a:r>
          </a:p>
          <a:p>
            <a:pPr marL="135000" marR="0" lvl="0" indent="-135000" algn="l" defTabSz="685800" rtl="0" eaLnBrk="1" fontAlgn="auto" latinLnBrk="0" hangingPunct="1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Item 8</a:t>
            </a:r>
          </a:p>
          <a:p>
            <a:pPr marL="135000" marR="0" lvl="0" indent="-135000" algn="l" defTabSz="685800" rtl="0" eaLnBrk="1" fontAlgn="auto" latinLnBrk="0" hangingPunct="1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Item 9</a:t>
            </a:r>
          </a:p>
          <a:p>
            <a:pPr marL="135000" marR="0" lvl="0" indent="-135000" algn="l" defTabSz="685800" rtl="0" eaLnBrk="1" fontAlgn="auto" latinLnBrk="0" hangingPunct="1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Item 10</a:t>
            </a:r>
          </a:p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82094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Light image - 2 or 3 lines">
    <p:bg>
      <p:bgPr>
        <a:gradFill>
          <a:gsLst>
            <a:gs pos="50000">
              <a:srgbClr val="7188E9"/>
            </a:gs>
            <a:gs pos="85000">
              <a:srgbClr val="319AF0"/>
            </a:gs>
            <a:gs pos="15000">
              <a:schemeClr val="accent2"/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4F088819-8E12-3D66-06EA-27D2A22F0066}"/>
              </a:ext>
            </a:extLst>
          </p:cNvPr>
          <p:cNvSpPr/>
          <p:nvPr userDrawn="1"/>
        </p:nvSpPr>
        <p:spPr>
          <a:xfrm>
            <a:off x="-5103" y="0"/>
            <a:ext cx="9010444" cy="5143500"/>
          </a:xfrm>
          <a:prstGeom prst="rect">
            <a:avLst/>
          </a:prstGeom>
          <a:gradFill>
            <a:gsLst>
              <a:gs pos="50000">
                <a:srgbClr val="7188E9"/>
              </a:gs>
              <a:gs pos="85000">
                <a:srgbClr val="319AF0"/>
              </a:gs>
              <a:gs pos="15000">
                <a:schemeClr val="accent2"/>
              </a:gs>
            </a:gsLst>
            <a:lin ang="3600000" scaled="0"/>
          </a:gra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NL" sz="1350">
              <a:solidFill>
                <a:schemeClr val="tx1"/>
              </a:solidFill>
            </a:endParaRPr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727ADA16-810E-4756-F9FD-B28B2D16B91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519363" y="2908366"/>
            <a:ext cx="4105275" cy="211277"/>
          </a:xfrm>
          <a:prstGeom prst="rect">
            <a:avLst/>
          </a:prstGeom>
        </p:spPr>
        <p:txBody>
          <a:bodyPr lIns="0" tIns="36000" rIns="0" bIns="0" anchor="t" anchorCtr="0">
            <a:noAutofit/>
          </a:bodyPr>
          <a:lstStyle>
            <a:lvl1pPr marL="0" indent="0" algn="ctr">
              <a:lnSpc>
                <a:spcPct val="85000"/>
              </a:lnSpc>
              <a:buNone/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Section break subtitle here</a:t>
            </a:r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0C73479D-FCC5-E466-025F-FC70E9C8DDA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314099" y="1451233"/>
            <a:ext cx="4515803" cy="1175918"/>
          </a:xfrm>
          <a:prstGeom prst="rect">
            <a:avLst/>
          </a:prstGeom>
        </p:spPr>
        <p:txBody>
          <a:bodyPr lIns="0" tIns="36000" rIns="0" bIns="0" anchor="b" anchorCtr="0">
            <a:no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sz="27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divider title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8908EB6-F82D-1AA5-35A5-6E5CF7A5AF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78469" y="4811691"/>
            <a:ext cx="162000" cy="1619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75">
                <a:solidFill>
                  <a:schemeClr val="tx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A2BC8337-3219-A917-4959-59153751CFBE}"/>
              </a:ext>
            </a:extLst>
          </p:cNvPr>
          <p:cNvGrpSpPr/>
          <p:nvPr userDrawn="1"/>
        </p:nvGrpSpPr>
        <p:grpSpPr>
          <a:xfrm>
            <a:off x="276170" y="4685565"/>
            <a:ext cx="652391" cy="330611"/>
            <a:chOff x="5591148" y="347222"/>
            <a:chExt cx="1029067" cy="533386"/>
          </a:xfrm>
        </p:grpSpPr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030511B3-A83B-1635-7018-696F07C5C313}"/>
                </a:ext>
              </a:extLst>
            </p:cNvPr>
            <p:cNvSpPr/>
            <p:nvPr userDrawn="1"/>
          </p:nvSpPr>
          <p:spPr>
            <a:xfrm>
              <a:off x="5597078" y="776572"/>
              <a:ext cx="61990" cy="101879"/>
            </a:xfrm>
            <a:custGeom>
              <a:avLst/>
              <a:gdLst>
                <a:gd name="connsiteX0" fmla="*/ 8894 w 61990"/>
                <a:gd name="connsiteY0" fmla="*/ 101880 h 101879"/>
                <a:gd name="connsiteX1" fmla="*/ 0 w 61990"/>
                <a:gd name="connsiteY1" fmla="*/ 101880 h 101879"/>
                <a:gd name="connsiteX2" fmla="*/ 0 w 61990"/>
                <a:gd name="connsiteY2" fmla="*/ 0 h 101879"/>
                <a:gd name="connsiteX3" fmla="*/ 26952 w 61990"/>
                <a:gd name="connsiteY3" fmla="*/ 0 h 101879"/>
                <a:gd name="connsiteX4" fmla="*/ 61990 w 61990"/>
                <a:gd name="connsiteY4" fmla="*/ 30995 h 101879"/>
                <a:gd name="connsiteX5" fmla="*/ 26952 w 61990"/>
                <a:gd name="connsiteY5" fmla="*/ 62529 h 101879"/>
                <a:gd name="connsiteX6" fmla="*/ 8894 w 61990"/>
                <a:gd name="connsiteY6" fmla="*/ 62529 h 101879"/>
                <a:gd name="connsiteX7" fmla="*/ 8894 w 61990"/>
                <a:gd name="connsiteY7" fmla="*/ 101880 h 101879"/>
                <a:gd name="connsiteX8" fmla="*/ 8894 w 61990"/>
                <a:gd name="connsiteY8" fmla="*/ 7816 h 101879"/>
                <a:gd name="connsiteX9" fmla="*/ 8894 w 61990"/>
                <a:gd name="connsiteY9" fmla="*/ 54174 h 101879"/>
                <a:gd name="connsiteX10" fmla="*/ 28030 w 61990"/>
                <a:gd name="connsiteY10" fmla="*/ 54174 h 101879"/>
                <a:gd name="connsiteX11" fmla="*/ 52827 w 61990"/>
                <a:gd name="connsiteY11" fmla="*/ 30726 h 101879"/>
                <a:gd name="connsiteX12" fmla="*/ 28030 w 61990"/>
                <a:gd name="connsiteY12" fmla="*/ 7816 h 101879"/>
                <a:gd name="connsiteX13" fmla="*/ 8894 w 61990"/>
                <a:gd name="connsiteY13" fmla="*/ 7816 h 10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1990" h="101879">
                  <a:moveTo>
                    <a:pt x="8894" y="101880"/>
                  </a:moveTo>
                  <a:lnTo>
                    <a:pt x="0" y="101880"/>
                  </a:lnTo>
                  <a:lnTo>
                    <a:pt x="0" y="0"/>
                  </a:lnTo>
                  <a:lnTo>
                    <a:pt x="26952" y="0"/>
                  </a:lnTo>
                  <a:cubicBezTo>
                    <a:pt x="50401" y="0"/>
                    <a:pt x="61990" y="13746"/>
                    <a:pt x="61990" y="30995"/>
                  </a:cubicBezTo>
                  <a:cubicBezTo>
                    <a:pt x="61990" y="47975"/>
                    <a:pt x="50401" y="62529"/>
                    <a:pt x="26952" y="62529"/>
                  </a:cubicBezTo>
                  <a:lnTo>
                    <a:pt x="8894" y="62529"/>
                  </a:lnTo>
                  <a:lnTo>
                    <a:pt x="8894" y="101880"/>
                  </a:lnTo>
                  <a:close/>
                  <a:moveTo>
                    <a:pt x="8894" y="7816"/>
                  </a:moveTo>
                  <a:lnTo>
                    <a:pt x="8894" y="54174"/>
                  </a:lnTo>
                  <a:lnTo>
                    <a:pt x="28030" y="54174"/>
                  </a:lnTo>
                  <a:cubicBezTo>
                    <a:pt x="41507" y="54174"/>
                    <a:pt x="52827" y="46088"/>
                    <a:pt x="52827" y="30726"/>
                  </a:cubicBezTo>
                  <a:cubicBezTo>
                    <a:pt x="52827" y="15363"/>
                    <a:pt x="41507" y="7816"/>
                    <a:pt x="28030" y="7816"/>
                  </a:cubicBezTo>
                  <a:lnTo>
                    <a:pt x="8894" y="7816"/>
                  </a:ln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85AA9476-0A14-C3D7-079A-62A0DD38974A}"/>
                </a:ext>
              </a:extLst>
            </p:cNvPr>
            <p:cNvSpPr/>
            <p:nvPr userDrawn="1"/>
          </p:nvSpPr>
          <p:spPr>
            <a:xfrm>
              <a:off x="5665537" y="812419"/>
              <a:ext cx="52557" cy="67650"/>
            </a:xfrm>
            <a:custGeom>
              <a:avLst/>
              <a:gdLst>
                <a:gd name="connsiteX0" fmla="*/ 43663 w 52557"/>
                <a:gd name="connsiteY0" fmla="*/ 21562 h 67650"/>
                <a:gd name="connsiteX1" fmla="*/ 27491 w 52557"/>
                <a:gd name="connsiteY1" fmla="*/ 7816 h 67650"/>
                <a:gd name="connsiteX2" fmla="*/ 7816 w 52557"/>
                <a:gd name="connsiteY2" fmla="*/ 14824 h 67650"/>
                <a:gd name="connsiteX3" fmla="*/ 3504 w 52557"/>
                <a:gd name="connsiteY3" fmla="*/ 8086 h 67650"/>
                <a:gd name="connsiteX4" fmla="*/ 28030 w 52557"/>
                <a:gd name="connsiteY4" fmla="*/ 0 h 67650"/>
                <a:gd name="connsiteX5" fmla="*/ 52557 w 52557"/>
                <a:gd name="connsiteY5" fmla="*/ 21831 h 67650"/>
                <a:gd name="connsiteX6" fmla="*/ 52557 w 52557"/>
                <a:gd name="connsiteY6" fmla="*/ 66033 h 67650"/>
                <a:gd name="connsiteX7" fmla="*/ 43663 w 52557"/>
                <a:gd name="connsiteY7" fmla="*/ 66033 h 67650"/>
                <a:gd name="connsiteX8" fmla="*/ 43663 w 52557"/>
                <a:gd name="connsiteY8" fmla="*/ 57947 h 67650"/>
                <a:gd name="connsiteX9" fmla="*/ 23449 w 52557"/>
                <a:gd name="connsiteY9" fmla="*/ 67650 h 67650"/>
                <a:gd name="connsiteX10" fmla="*/ 0 w 52557"/>
                <a:gd name="connsiteY10" fmla="*/ 47975 h 67650"/>
                <a:gd name="connsiteX11" fmla="*/ 21831 w 52557"/>
                <a:gd name="connsiteY11" fmla="*/ 29109 h 67650"/>
                <a:gd name="connsiteX12" fmla="*/ 37194 w 52557"/>
                <a:gd name="connsiteY12" fmla="*/ 29109 h 67650"/>
                <a:gd name="connsiteX13" fmla="*/ 43393 w 52557"/>
                <a:gd name="connsiteY13" fmla="*/ 23179 h 67650"/>
                <a:gd name="connsiteX14" fmla="*/ 43663 w 52557"/>
                <a:gd name="connsiteY14" fmla="*/ 21562 h 67650"/>
                <a:gd name="connsiteX15" fmla="*/ 43663 w 52557"/>
                <a:gd name="connsiteY15" fmla="*/ 21562 h 67650"/>
                <a:gd name="connsiteX16" fmla="*/ 43663 w 52557"/>
                <a:gd name="connsiteY16" fmla="*/ 43124 h 67650"/>
                <a:gd name="connsiteX17" fmla="*/ 43663 w 52557"/>
                <a:gd name="connsiteY17" fmla="*/ 34229 h 67650"/>
                <a:gd name="connsiteX18" fmla="*/ 35308 w 52557"/>
                <a:gd name="connsiteY18" fmla="*/ 36655 h 67650"/>
                <a:gd name="connsiteX19" fmla="*/ 23449 w 52557"/>
                <a:gd name="connsiteY19" fmla="*/ 36655 h 67650"/>
                <a:gd name="connsiteX20" fmla="*/ 9703 w 52557"/>
                <a:gd name="connsiteY20" fmla="*/ 47975 h 67650"/>
                <a:gd name="connsiteX21" fmla="*/ 24796 w 52557"/>
                <a:gd name="connsiteY21" fmla="*/ 60104 h 67650"/>
                <a:gd name="connsiteX22" fmla="*/ 43663 w 52557"/>
                <a:gd name="connsiteY22" fmla="*/ 43124 h 67650"/>
                <a:gd name="connsiteX23" fmla="*/ 43663 w 52557"/>
                <a:gd name="connsiteY23" fmla="*/ 43124 h 6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2557" h="67650">
                  <a:moveTo>
                    <a:pt x="43663" y="21562"/>
                  </a:moveTo>
                  <a:cubicBezTo>
                    <a:pt x="43663" y="11859"/>
                    <a:pt x="36116" y="7816"/>
                    <a:pt x="27491" y="7816"/>
                  </a:cubicBezTo>
                  <a:cubicBezTo>
                    <a:pt x="19406" y="7816"/>
                    <a:pt x="12937" y="11320"/>
                    <a:pt x="7816" y="14824"/>
                  </a:cubicBezTo>
                  <a:lnTo>
                    <a:pt x="3504" y="8086"/>
                  </a:lnTo>
                  <a:cubicBezTo>
                    <a:pt x="7816" y="4582"/>
                    <a:pt x="16980" y="0"/>
                    <a:pt x="28030" y="0"/>
                  </a:cubicBezTo>
                  <a:cubicBezTo>
                    <a:pt x="43393" y="0"/>
                    <a:pt x="52557" y="8625"/>
                    <a:pt x="52557" y="21831"/>
                  </a:cubicBezTo>
                  <a:lnTo>
                    <a:pt x="52557" y="66033"/>
                  </a:lnTo>
                  <a:lnTo>
                    <a:pt x="43663" y="66033"/>
                  </a:lnTo>
                  <a:lnTo>
                    <a:pt x="43663" y="57947"/>
                  </a:lnTo>
                  <a:cubicBezTo>
                    <a:pt x="39890" y="64416"/>
                    <a:pt x="31265" y="67650"/>
                    <a:pt x="23449" y="67650"/>
                  </a:cubicBezTo>
                  <a:cubicBezTo>
                    <a:pt x="9433" y="67650"/>
                    <a:pt x="0" y="59565"/>
                    <a:pt x="0" y="47975"/>
                  </a:cubicBezTo>
                  <a:cubicBezTo>
                    <a:pt x="0" y="36386"/>
                    <a:pt x="8355" y="29109"/>
                    <a:pt x="21831" y="29109"/>
                  </a:cubicBezTo>
                  <a:lnTo>
                    <a:pt x="37194" y="29109"/>
                  </a:lnTo>
                  <a:cubicBezTo>
                    <a:pt x="41776" y="29109"/>
                    <a:pt x="43393" y="26683"/>
                    <a:pt x="43393" y="23179"/>
                  </a:cubicBezTo>
                  <a:lnTo>
                    <a:pt x="43663" y="21562"/>
                  </a:lnTo>
                  <a:lnTo>
                    <a:pt x="43663" y="21562"/>
                  </a:lnTo>
                  <a:close/>
                  <a:moveTo>
                    <a:pt x="43663" y="43124"/>
                  </a:moveTo>
                  <a:lnTo>
                    <a:pt x="43663" y="34229"/>
                  </a:lnTo>
                  <a:cubicBezTo>
                    <a:pt x="42046" y="36116"/>
                    <a:pt x="38811" y="36655"/>
                    <a:pt x="35308" y="36655"/>
                  </a:cubicBezTo>
                  <a:lnTo>
                    <a:pt x="23449" y="36655"/>
                  </a:lnTo>
                  <a:cubicBezTo>
                    <a:pt x="14015" y="36655"/>
                    <a:pt x="9703" y="41237"/>
                    <a:pt x="9703" y="47975"/>
                  </a:cubicBezTo>
                  <a:cubicBezTo>
                    <a:pt x="9703" y="53635"/>
                    <a:pt x="14015" y="60104"/>
                    <a:pt x="24796" y="60104"/>
                  </a:cubicBezTo>
                  <a:cubicBezTo>
                    <a:pt x="34230" y="60104"/>
                    <a:pt x="43663" y="54713"/>
                    <a:pt x="43663" y="43124"/>
                  </a:cubicBezTo>
                  <a:lnTo>
                    <a:pt x="43663" y="43124"/>
                  </a:ln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D163A2D7-1365-9777-0E34-121CAE1C97AA}"/>
                </a:ext>
              </a:extLst>
            </p:cNvPr>
            <p:cNvSpPr/>
            <p:nvPr userDrawn="1"/>
          </p:nvSpPr>
          <p:spPr>
            <a:xfrm>
              <a:off x="5738308" y="813227"/>
              <a:ext cx="32612" cy="65224"/>
            </a:xfrm>
            <a:custGeom>
              <a:avLst/>
              <a:gdLst>
                <a:gd name="connsiteX0" fmla="*/ 32343 w 32612"/>
                <a:gd name="connsiteY0" fmla="*/ 8894 h 65224"/>
                <a:gd name="connsiteX1" fmla="*/ 28030 w 32612"/>
                <a:gd name="connsiteY1" fmla="*/ 8894 h 65224"/>
                <a:gd name="connsiteX2" fmla="*/ 8625 w 32612"/>
                <a:gd name="connsiteY2" fmla="*/ 29378 h 65224"/>
                <a:gd name="connsiteX3" fmla="*/ 8625 w 32612"/>
                <a:gd name="connsiteY3" fmla="*/ 65225 h 65224"/>
                <a:gd name="connsiteX4" fmla="*/ 0 w 32612"/>
                <a:gd name="connsiteY4" fmla="*/ 65225 h 65224"/>
                <a:gd name="connsiteX5" fmla="*/ 0 w 32612"/>
                <a:gd name="connsiteY5" fmla="*/ 1078 h 65224"/>
                <a:gd name="connsiteX6" fmla="*/ 8355 w 32612"/>
                <a:gd name="connsiteY6" fmla="*/ 1078 h 65224"/>
                <a:gd name="connsiteX7" fmla="*/ 8355 w 32612"/>
                <a:gd name="connsiteY7" fmla="*/ 12129 h 65224"/>
                <a:gd name="connsiteX8" fmla="*/ 27761 w 32612"/>
                <a:gd name="connsiteY8" fmla="*/ 0 h 65224"/>
                <a:gd name="connsiteX9" fmla="*/ 32612 w 32612"/>
                <a:gd name="connsiteY9" fmla="*/ 270 h 65224"/>
                <a:gd name="connsiteX10" fmla="*/ 32343 w 32612"/>
                <a:gd name="connsiteY10" fmla="*/ 8894 h 65224"/>
                <a:gd name="connsiteX11" fmla="*/ 32343 w 32612"/>
                <a:gd name="connsiteY11" fmla="*/ 8894 h 65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612" h="65224">
                  <a:moveTo>
                    <a:pt x="32343" y="8894"/>
                  </a:moveTo>
                  <a:lnTo>
                    <a:pt x="28030" y="8894"/>
                  </a:lnTo>
                  <a:cubicBezTo>
                    <a:pt x="16710" y="8894"/>
                    <a:pt x="8625" y="14015"/>
                    <a:pt x="8625" y="29378"/>
                  </a:cubicBezTo>
                  <a:lnTo>
                    <a:pt x="8625" y="65225"/>
                  </a:lnTo>
                  <a:lnTo>
                    <a:pt x="0" y="65225"/>
                  </a:lnTo>
                  <a:lnTo>
                    <a:pt x="0" y="1078"/>
                  </a:lnTo>
                  <a:lnTo>
                    <a:pt x="8355" y="1078"/>
                  </a:lnTo>
                  <a:lnTo>
                    <a:pt x="8355" y="12129"/>
                  </a:lnTo>
                  <a:cubicBezTo>
                    <a:pt x="12129" y="3504"/>
                    <a:pt x="19945" y="0"/>
                    <a:pt x="27761" y="0"/>
                  </a:cubicBezTo>
                  <a:cubicBezTo>
                    <a:pt x="29109" y="0"/>
                    <a:pt x="30726" y="270"/>
                    <a:pt x="32612" y="270"/>
                  </a:cubicBezTo>
                  <a:lnTo>
                    <a:pt x="32343" y="8894"/>
                  </a:lnTo>
                  <a:lnTo>
                    <a:pt x="32343" y="8894"/>
                  </a:ln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76AE48A8-556E-779C-01BE-B9026EE73F72}"/>
                </a:ext>
              </a:extLst>
            </p:cNvPr>
            <p:cNvSpPr/>
            <p:nvPr userDrawn="1"/>
          </p:nvSpPr>
          <p:spPr>
            <a:xfrm>
              <a:off x="5776581" y="786814"/>
              <a:ext cx="35846" cy="91637"/>
            </a:xfrm>
            <a:custGeom>
              <a:avLst/>
              <a:gdLst>
                <a:gd name="connsiteX0" fmla="*/ 19945 w 35846"/>
                <a:gd name="connsiteY0" fmla="*/ 270 h 91637"/>
                <a:gd name="connsiteX1" fmla="*/ 19945 w 35846"/>
                <a:gd name="connsiteY1" fmla="*/ 27222 h 91637"/>
                <a:gd name="connsiteX2" fmla="*/ 35847 w 35846"/>
                <a:gd name="connsiteY2" fmla="*/ 27222 h 91637"/>
                <a:gd name="connsiteX3" fmla="*/ 35847 w 35846"/>
                <a:gd name="connsiteY3" fmla="*/ 34499 h 91637"/>
                <a:gd name="connsiteX4" fmla="*/ 19945 w 35846"/>
                <a:gd name="connsiteY4" fmla="*/ 34499 h 91637"/>
                <a:gd name="connsiteX5" fmla="*/ 19945 w 35846"/>
                <a:gd name="connsiteY5" fmla="*/ 78162 h 91637"/>
                <a:gd name="connsiteX6" fmla="*/ 29109 w 35846"/>
                <a:gd name="connsiteY6" fmla="*/ 84361 h 91637"/>
                <a:gd name="connsiteX7" fmla="*/ 35847 w 35846"/>
                <a:gd name="connsiteY7" fmla="*/ 83822 h 91637"/>
                <a:gd name="connsiteX8" fmla="*/ 35847 w 35846"/>
                <a:gd name="connsiteY8" fmla="*/ 91099 h 91637"/>
                <a:gd name="connsiteX9" fmla="*/ 25874 w 35846"/>
                <a:gd name="connsiteY9" fmla="*/ 91638 h 91637"/>
                <a:gd name="connsiteX10" fmla="*/ 11050 w 35846"/>
                <a:gd name="connsiteY10" fmla="*/ 77892 h 91637"/>
                <a:gd name="connsiteX11" fmla="*/ 11050 w 35846"/>
                <a:gd name="connsiteY11" fmla="*/ 34229 h 91637"/>
                <a:gd name="connsiteX12" fmla="*/ 0 w 35846"/>
                <a:gd name="connsiteY12" fmla="*/ 34229 h 91637"/>
                <a:gd name="connsiteX13" fmla="*/ 0 w 35846"/>
                <a:gd name="connsiteY13" fmla="*/ 26952 h 91637"/>
                <a:gd name="connsiteX14" fmla="*/ 11050 w 35846"/>
                <a:gd name="connsiteY14" fmla="*/ 26952 h 91637"/>
                <a:gd name="connsiteX15" fmla="*/ 11050 w 35846"/>
                <a:gd name="connsiteY15" fmla="*/ 0 h 91637"/>
                <a:gd name="connsiteX16" fmla="*/ 19945 w 35846"/>
                <a:gd name="connsiteY16" fmla="*/ 0 h 91637"/>
                <a:gd name="connsiteX17" fmla="*/ 19945 w 35846"/>
                <a:gd name="connsiteY17" fmla="*/ 270 h 91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846" h="91637">
                  <a:moveTo>
                    <a:pt x="19945" y="270"/>
                  </a:moveTo>
                  <a:lnTo>
                    <a:pt x="19945" y="27222"/>
                  </a:lnTo>
                  <a:lnTo>
                    <a:pt x="35847" y="27222"/>
                  </a:lnTo>
                  <a:lnTo>
                    <a:pt x="35847" y="34499"/>
                  </a:lnTo>
                  <a:lnTo>
                    <a:pt x="19945" y="34499"/>
                  </a:lnTo>
                  <a:lnTo>
                    <a:pt x="19945" y="78162"/>
                  </a:lnTo>
                  <a:cubicBezTo>
                    <a:pt x="19945" y="84091"/>
                    <a:pt x="24257" y="84361"/>
                    <a:pt x="29109" y="84361"/>
                  </a:cubicBezTo>
                  <a:cubicBezTo>
                    <a:pt x="33151" y="84361"/>
                    <a:pt x="35847" y="83822"/>
                    <a:pt x="35847" y="83822"/>
                  </a:cubicBezTo>
                  <a:lnTo>
                    <a:pt x="35847" y="91099"/>
                  </a:lnTo>
                  <a:cubicBezTo>
                    <a:pt x="35847" y="91099"/>
                    <a:pt x="31265" y="91638"/>
                    <a:pt x="25874" y="91638"/>
                  </a:cubicBezTo>
                  <a:cubicBezTo>
                    <a:pt x="19136" y="91638"/>
                    <a:pt x="11050" y="89751"/>
                    <a:pt x="11050" y="77892"/>
                  </a:cubicBezTo>
                  <a:lnTo>
                    <a:pt x="11050" y="34229"/>
                  </a:lnTo>
                  <a:lnTo>
                    <a:pt x="0" y="34229"/>
                  </a:lnTo>
                  <a:lnTo>
                    <a:pt x="0" y="26952"/>
                  </a:lnTo>
                  <a:lnTo>
                    <a:pt x="11050" y="26952"/>
                  </a:lnTo>
                  <a:lnTo>
                    <a:pt x="11050" y="0"/>
                  </a:lnTo>
                  <a:lnTo>
                    <a:pt x="19945" y="0"/>
                  </a:lnTo>
                  <a:lnTo>
                    <a:pt x="19945" y="270"/>
                  </a:ln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CA0CC60E-001E-29FA-57D5-11E7E04C420E}"/>
                </a:ext>
              </a:extLst>
            </p:cNvPr>
            <p:cNvSpPr/>
            <p:nvPr userDrawn="1"/>
          </p:nvSpPr>
          <p:spPr>
            <a:xfrm>
              <a:off x="5850430" y="812419"/>
              <a:ext cx="66572" cy="67650"/>
            </a:xfrm>
            <a:custGeom>
              <a:avLst/>
              <a:gdLst>
                <a:gd name="connsiteX0" fmla="*/ 33151 w 66572"/>
                <a:gd name="connsiteY0" fmla="*/ 0 h 67650"/>
                <a:gd name="connsiteX1" fmla="*/ 66572 w 66572"/>
                <a:gd name="connsiteY1" fmla="*/ 33960 h 67650"/>
                <a:gd name="connsiteX2" fmla="*/ 33151 w 66572"/>
                <a:gd name="connsiteY2" fmla="*/ 67650 h 67650"/>
                <a:gd name="connsiteX3" fmla="*/ 0 w 66572"/>
                <a:gd name="connsiteY3" fmla="*/ 33960 h 67650"/>
                <a:gd name="connsiteX4" fmla="*/ 33151 w 66572"/>
                <a:gd name="connsiteY4" fmla="*/ 0 h 67650"/>
                <a:gd name="connsiteX5" fmla="*/ 33151 w 66572"/>
                <a:gd name="connsiteY5" fmla="*/ 7816 h 67650"/>
                <a:gd name="connsiteX6" fmla="*/ 8894 w 66572"/>
                <a:gd name="connsiteY6" fmla="*/ 33960 h 67650"/>
                <a:gd name="connsiteX7" fmla="*/ 33151 w 66572"/>
                <a:gd name="connsiteY7" fmla="*/ 60104 h 67650"/>
                <a:gd name="connsiteX8" fmla="*/ 57409 w 66572"/>
                <a:gd name="connsiteY8" fmla="*/ 33960 h 67650"/>
                <a:gd name="connsiteX9" fmla="*/ 33151 w 66572"/>
                <a:gd name="connsiteY9" fmla="*/ 7816 h 6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572" h="67650">
                  <a:moveTo>
                    <a:pt x="33151" y="0"/>
                  </a:moveTo>
                  <a:cubicBezTo>
                    <a:pt x="51749" y="0"/>
                    <a:pt x="66572" y="14285"/>
                    <a:pt x="66572" y="33960"/>
                  </a:cubicBezTo>
                  <a:cubicBezTo>
                    <a:pt x="66572" y="53635"/>
                    <a:pt x="51749" y="67650"/>
                    <a:pt x="33151" y="67650"/>
                  </a:cubicBezTo>
                  <a:cubicBezTo>
                    <a:pt x="14554" y="67650"/>
                    <a:pt x="0" y="53635"/>
                    <a:pt x="0" y="33960"/>
                  </a:cubicBezTo>
                  <a:cubicBezTo>
                    <a:pt x="0" y="14285"/>
                    <a:pt x="14824" y="0"/>
                    <a:pt x="33151" y="0"/>
                  </a:cubicBezTo>
                  <a:close/>
                  <a:moveTo>
                    <a:pt x="33151" y="7816"/>
                  </a:moveTo>
                  <a:cubicBezTo>
                    <a:pt x="18867" y="7816"/>
                    <a:pt x="8894" y="19136"/>
                    <a:pt x="8894" y="33960"/>
                  </a:cubicBezTo>
                  <a:cubicBezTo>
                    <a:pt x="8894" y="48784"/>
                    <a:pt x="18867" y="60104"/>
                    <a:pt x="33151" y="60104"/>
                  </a:cubicBezTo>
                  <a:cubicBezTo>
                    <a:pt x="47436" y="60104"/>
                    <a:pt x="57409" y="48784"/>
                    <a:pt x="57409" y="33960"/>
                  </a:cubicBezTo>
                  <a:cubicBezTo>
                    <a:pt x="57409" y="19406"/>
                    <a:pt x="47706" y="7816"/>
                    <a:pt x="33151" y="7816"/>
                  </a:cubicBez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4D405FC7-7811-37F1-78C6-477E9CFDA8E1}"/>
                </a:ext>
              </a:extLst>
            </p:cNvPr>
            <p:cNvSpPr/>
            <p:nvPr userDrawn="1"/>
          </p:nvSpPr>
          <p:spPr>
            <a:xfrm>
              <a:off x="5925358" y="775764"/>
              <a:ext cx="34499" cy="102418"/>
            </a:xfrm>
            <a:custGeom>
              <a:avLst/>
              <a:gdLst>
                <a:gd name="connsiteX0" fmla="*/ 11320 w 34499"/>
                <a:gd name="connsiteY0" fmla="*/ 15363 h 102418"/>
                <a:gd name="connsiteX1" fmla="*/ 25874 w 34499"/>
                <a:gd name="connsiteY1" fmla="*/ 0 h 102418"/>
                <a:gd name="connsiteX2" fmla="*/ 34499 w 34499"/>
                <a:gd name="connsiteY2" fmla="*/ 539 h 102418"/>
                <a:gd name="connsiteX3" fmla="*/ 34499 w 34499"/>
                <a:gd name="connsiteY3" fmla="*/ 8355 h 102418"/>
                <a:gd name="connsiteX4" fmla="*/ 28030 w 34499"/>
                <a:gd name="connsiteY4" fmla="*/ 7547 h 102418"/>
                <a:gd name="connsiteX5" fmla="*/ 19945 w 34499"/>
                <a:gd name="connsiteY5" fmla="*/ 16171 h 102418"/>
                <a:gd name="connsiteX6" fmla="*/ 19945 w 34499"/>
                <a:gd name="connsiteY6" fmla="*/ 38272 h 102418"/>
                <a:gd name="connsiteX7" fmla="*/ 33151 w 34499"/>
                <a:gd name="connsiteY7" fmla="*/ 38272 h 102418"/>
                <a:gd name="connsiteX8" fmla="*/ 33151 w 34499"/>
                <a:gd name="connsiteY8" fmla="*/ 45549 h 102418"/>
                <a:gd name="connsiteX9" fmla="*/ 19945 w 34499"/>
                <a:gd name="connsiteY9" fmla="*/ 45549 h 102418"/>
                <a:gd name="connsiteX10" fmla="*/ 19945 w 34499"/>
                <a:gd name="connsiteY10" fmla="*/ 102419 h 102418"/>
                <a:gd name="connsiteX11" fmla="*/ 11050 w 34499"/>
                <a:gd name="connsiteY11" fmla="*/ 102419 h 102418"/>
                <a:gd name="connsiteX12" fmla="*/ 11050 w 34499"/>
                <a:gd name="connsiteY12" fmla="*/ 45549 h 102418"/>
                <a:gd name="connsiteX13" fmla="*/ 0 w 34499"/>
                <a:gd name="connsiteY13" fmla="*/ 45549 h 102418"/>
                <a:gd name="connsiteX14" fmla="*/ 0 w 34499"/>
                <a:gd name="connsiteY14" fmla="*/ 38272 h 102418"/>
                <a:gd name="connsiteX15" fmla="*/ 11050 w 34499"/>
                <a:gd name="connsiteY15" fmla="*/ 38272 h 102418"/>
                <a:gd name="connsiteX16" fmla="*/ 11050 w 34499"/>
                <a:gd name="connsiteY16" fmla="*/ 15363 h 102418"/>
                <a:gd name="connsiteX17" fmla="*/ 11320 w 34499"/>
                <a:gd name="connsiteY17" fmla="*/ 15363 h 102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4499" h="102418">
                  <a:moveTo>
                    <a:pt x="11320" y="15363"/>
                  </a:moveTo>
                  <a:cubicBezTo>
                    <a:pt x="11320" y="3504"/>
                    <a:pt x="19136" y="0"/>
                    <a:pt x="25874" y="0"/>
                  </a:cubicBezTo>
                  <a:cubicBezTo>
                    <a:pt x="30456" y="0"/>
                    <a:pt x="34499" y="539"/>
                    <a:pt x="34499" y="539"/>
                  </a:cubicBezTo>
                  <a:lnTo>
                    <a:pt x="34499" y="8355"/>
                  </a:lnTo>
                  <a:cubicBezTo>
                    <a:pt x="34499" y="8355"/>
                    <a:pt x="30456" y="7547"/>
                    <a:pt x="28030" y="7547"/>
                  </a:cubicBezTo>
                  <a:cubicBezTo>
                    <a:pt x="22370" y="7547"/>
                    <a:pt x="19945" y="9972"/>
                    <a:pt x="19945" y="16171"/>
                  </a:cubicBezTo>
                  <a:lnTo>
                    <a:pt x="19945" y="38272"/>
                  </a:lnTo>
                  <a:lnTo>
                    <a:pt x="33151" y="38272"/>
                  </a:lnTo>
                  <a:lnTo>
                    <a:pt x="33151" y="45549"/>
                  </a:lnTo>
                  <a:lnTo>
                    <a:pt x="19945" y="45549"/>
                  </a:lnTo>
                  <a:lnTo>
                    <a:pt x="19945" y="102419"/>
                  </a:lnTo>
                  <a:lnTo>
                    <a:pt x="11050" y="102419"/>
                  </a:lnTo>
                  <a:lnTo>
                    <a:pt x="11050" y="45549"/>
                  </a:lnTo>
                  <a:lnTo>
                    <a:pt x="0" y="45549"/>
                  </a:lnTo>
                  <a:lnTo>
                    <a:pt x="0" y="38272"/>
                  </a:lnTo>
                  <a:lnTo>
                    <a:pt x="11050" y="38272"/>
                  </a:lnTo>
                  <a:lnTo>
                    <a:pt x="11050" y="15363"/>
                  </a:lnTo>
                  <a:lnTo>
                    <a:pt x="11320" y="15363"/>
                  </a:ln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5CB3E010-B985-EC8F-517D-363C41C1E04C}"/>
                </a:ext>
              </a:extLst>
            </p:cNvPr>
            <p:cNvSpPr/>
            <p:nvPr userDrawn="1"/>
          </p:nvSpPr>
          <p:spPr>
            <a:xfrm>
              <a:off x="5994086" y="774416"/>
              <a:ext cx="102958" cy="105653"/>
            </a:xfrm>
            <a:custGeom>
              <a:avLst/>
              <a:gdLst>
                <a:gd name="connsiteX0" fmla="*/ 52827 w 102958"/>
                <a:gd name="connsiteY0" fmla="*/ 87056 h 105653"/>
                <a:gd name="connsiteX1" fmla="*/ 80588 w 102958"/>
                <a:gd name="connsiteY1" fmla="*/ 67650 h 105653"/>
                <a:gd name="connsiteX2" fmla="*/ 102958 w 102958"/>
                <a:gd name="connsiteY2" fmla="*/ 67650 h 105653"/>
                <a:gd name="connsiteX3" fmla="*/ 53096 w 102958"/>
                <a:gd name="connsiteY3" fmla="*/ 105653 h 105653"/>
                <a:gd name="connsiteX4" fmla="*/ 0 w 102958"/>
                <a:gd name="connsiteY4" fmla="*/ 52827 h 105653"/>
                <a:gd name="connsiteX5" fmla="*/ 53096 w 102958"/>
                <a:gd name="connsiteY5" fmla="*/ 0 h 105653"/>
                <a:gd name="connsiteX6" fmla="*/ 102958 w 102958"/>
                <a:gd name="connsiteY6" fmla="*/ 38003 h 105653"/>
                <a:gd name="connsiteX7" fmla="*/ 80588 w 102958"/>
                <a:gd name="connsiteY7" fmla="*/ 38003 h 105653"/>
                <a:gd name="connsiteX8" fmla="*/ 52827 w 102958"/>
                <a:gd name="connsiteY8" fmla="*/ 18597 h 105653"/>
                <a:gd name="connsiteX9" fmla="*/ 20753 w 102958"/>
                <a:gd name="connsiteY9" fmla="*/ 52827 h 105653"/>
                <a:gd name="connsiteX10" fmla="*/ 52827 w 102958"/>
                <a:gd name="connsiteY10" fmla="*/ 87056 h 105653"/>
                <a:gd name="connsiteX11" fmla="*/ 52827 w 102958"/>
                <a:gd name="connsiteY11" fmla="*/ 87056 h 105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2958" h="105653">
                  <a:moveTo>
                    <a:pt x="52827" y="87056"/>
                  </a:moveTo>
                  <a:cubicBezTo>
                    <a:pt x="66303" y="87056"/>
                    <a:pt x="76814" y="79779"/>
                    <a:pt x="80588" y="67650"/>
                  </a:cubicBezTo>
                  <a:lnTo>
                    <a:pt x="102958" y="67650"/>
                  </a:lnTo>
                  <a:cubicBezTo>
                    <a:pt x="97029" y="91638"/>
                    <a:pt x="76006" y="105653"/>
                    <a:pt x="53096" y="105653"/>
                  </a:cubicBezTo>
                  <a:cubicBezTo>
                    <a:pt x="23179" y="105653"/>
                    <a:pt x="0" y="83552"/>
                    <a:pt x="0" y="52827"/>
                  </a:cubicBezTo>
                  <a:cubicBezTo>
                    <a:pt x="0" y="22101"/>
                    <a:pt x="23179" y="0"/>
                    <a:pt x="53096" y="0"/>
                  </a:cubicBezTo>
                  <a:cubicBezTo>
                    <a:pt x="76006" y="0"/>
                    <a:pt x="97029" y="14015"/>
                    <a:pt x="102958" y="38003"/>
                  </a:cubicBezTo>
                  <a:lnTo>
                    <a:pt x="80588" y="38003"/>
                  </a:lnTo>
                  <a:cubicBezTo>
                    <a:pt x="76814" y="25874"/>
                    <a:pt x="66303" y="18597"/>
                    <a:pt x="52827" y="18597"/>
                  </a:cubicBezTo>
                  <a:cubicBezTo>
                    <a:pt x="33690" y="18597"/>
                    <a:pt x="20753" y="33151"/>
                    <a:pt x="20753" y="52827"/>
                  </a:cubicBezTo>
                  <a:cubicBezTo>
                    <a:pt x="20753" y="72502"/>
                    <a:pt x="33690" y="87056"/>
                    <a:pt x="52827" y="87056"/>
                  </a:cubicBezTo>
                  <a:lnTo>
                    <a:pt x="52827" y="87056"/>
                  </a:ln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C04CBF63-A751-7EDB-96C3-60E792FB5FF1}"/>
                </a:ext>
              </a:extLst>
            </p:cNvPr>
            <p:cNvSpPr/>
            <p:nvPr userDrawn="1"/>
          </p:nvSpPr>
          <p:spPr>
            <a:xfrm>
              <a:off x="6108364" y="776572"/>
              <a:ext cx="18866" cy="101879"/>
            </a:xfrm>
            <a:custGeom>
              <a:avLst/>
              <a:gdLst>
                <a:gd name="connsiteX0" fmla="*/ 18867 w 18866"/>
                <a:gd name="connsiteY0" fmla="*/ 101880 h 101879"/>
                <a:gd name="connsiteX1" fmla="*/ 0 w 18866"/>
                <a:gd name="connsiteY1" fmla="*/ 101880 h 101879"/>
                <a:gd name="connsiteX2" fmla="*/ 0 w 18866"/>
                <a:gd name="connsiteY2" fmla="*/ 0 h 101879"/>
                <a:gd name="connsiteX3" fmla="*/ 18867 w 18866"/>
                <a:gd name="connsiteY3" fmla="*/ 0 h 101879"/>
                <a:gd name="connsiteX4" fmla="*/ 18867 w 18866"/>
                <a:gd name="connsiteY4" fmla="*/ 101880 h 10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866" h="101879">
                  <a:moveTo>
                    <a:pt x="18867" y="101880"/>
                  </a:moveTo>
                  <a:lnTo>
                    <a:pt x="0" y="101880"/>
                  </a:lnTo>
                  <a:lnTo>
                    <a:pt x="0" y="0"/>
                  </a:lnTo>
                  <a:lnTo>
                    <a:pt x="18867" y="0"/>
                  </a:lnTo>
                  <a:lnTo>
                    <a:pt x="18867" y="101880"/>
                  </a:ln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C8EEF82C-108A-3BDC-2C6A-5A05E91556E7}"/>
                </a:ext>
              </a:extLst>
            </p:cNvPr>
            <p:cNvSpPr/>
            <p:nvPr userDrawn="1"/>
          </p:nvSpPr>
          <p:spPr>
            <a:xfrm>
              <a:off x="6138551" y="809993"/>
              <a:ext cx="60912" cy="70076"/>
            </a:xfrm>
            <a:custGeom>
              <a:avLst/>
              <a:gdLst>
                <a:gd name="connsiteX0" fmla="*/ 42046 w 60912"/>
                <a:gd name="connsiteY0" fmla="*/ 23988 h 70076"/>
                <a:gd name="connsiteX1" fmla="*/ 30995 w 60912"/>
                <a:gd name="connsiteY1" fmla="*/ 16171 h 70076"/>
                <a:gd name="connsiteX2" fmla="*/ 10781 w 60912"/>
                <a:gd name="connsiteY2" fmla="*/ 22370 h 70076"/>
                <a:gd name="connsiteX3" fmla="*/ 3504 w 60912"/>
                <a:gd name="connsiteY3" fmla="*/ 8086 h 70076"/>
                <a:gd name="connsiteX4" fmla="*/ 32073 w 60912"/>
                <a:gd name="connsiteY4" fmla="*/ 0 h 70076"/>
                <a:gd name="connsiteX5" fmla="*/ 60912 w 60912"/>
                <a:gd name="connsiteY5" fmla="*/ 24527 h 70076"/>
                <a:gd name="connsiteX6" fmla="*/ 60912 w 60912"/>
                <a:gd name="connsiteY6" fmla="*/ 68459 h 70076"/>
                <a:gd name="connsiteX7" fmla="*/ 42046 w 60912"/>
                <a:gd name="connsiteY7" fmla="*/ 68459 h 70076"/>
                <a:gd name="connsiteX8" fmla="*/ 42046 w 60912"/>
                <a:gd name="connsiteY8" fmla="*/ 61990 h 70076"/>
                <a:gd name="connsiteX9" fmla="*/ 23449 w 60912"/>
                <a:gd name="connsiteY9" fmla="*/ 70076 h 70076"/>
                <a:gd name="connsiteX10" fmla="*/ 0 w 60912"/>
                <a:gd name="connsiteY10" fmla="*/ 49053 h 70076"/>
                <a:gd name="connsiteX11" fmla="*/ 24257 w 60912"/>
                <a:gd name="connsiteY11" fmla="*/ 28569 h 70076"/>
                <a:gd name="connsiteX12" fmla="*/ 37464 w 60912"/>
                <a:gd name="connsiteY12" fmla="*/ 28569 h 70076"/>
                <a:gd name="connsiteX13" fmla="*/ 42046 w 60912"/>
                <a:gd name="connsiteY13" fmla="*/ 24527 h 70076"/>
                <a:gd name="connsiteX14" fmla="*/ 42046 w 60912"/>
                <a:gd name="connsiteY14" fmla="*/ 23988 h 70076"/>
                <a:gd name="connsiteX15" fmla="*/ 42046 w 60912"/>
                <a:gd name="connsiteY15" fmla="*/ 23988 h 70076"/>
                <a:gd name="connsiteX16" fmla="*/ 42046 w 60912"/>
                <a:gd name="connsiteY16" fmla="*/ 44471 h 70076"/>
                <a:gd name="connsiteX17" fmla="*/ 42046 w 60912"/>
                <a:gd name="connsiteY17" fmla="*/ 39620 h 70076"/>
                <a:gd name="connsiteX18" fmla="*/ 36116 w 60912"/>
                <a:gd name="connsiteY18" fmla="*/ 40968 h 70076"/>
                <a:gd name="connsiteX19" fmla="*/ 29109 w 60912"/>
                <a:gd name="connsiteY19" fmla="*/ 40968 h 70076"/>
                <a:gd name="connsiteX20" fmla="*/ 19675 w 60912"/>
                <a:gd name="connsiteY20" fmla="*/ 48245 h 70076"/>
                <a:gd name="connsiteX21" fmla="*/ 29109 w 60912"/>
                <a:gd name="connsiteY21" fmla="*/ 56061 h 70076"/>
                <a:gd name="connsiteX22" fmla="*/ 42046 w 60912"/>
                <a:gd name="connsiteY22" fmla="*/ 44471 h 70076"/>
                <a:gd name="connsiteX23" fmla="*/ 42046 w 60912"/>
                <a:gd name="connsiteY23" fmla="*/ 44471 h 70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0912" h="70076">
                  <a:moveTo>
                    <a:pt x="42046" y="23988"/>
                  </a:moveTo>
                  <a:cubicBezTo>
                    <a:pt x="42046" y="19136"/>
                    <a:pt x="38272" y="16171"/>
                    <a:pt x="30995" y="16171"/>
                  </a:cubicBezTo>
                  <a:cubicBezTo>
                    <a:pt x="24257" y="16171"/>
                    <a:pt x="15902" y="19675"/>
                    <a:pt x="10781" y="22370"/>
                  </a:cubicBezTo>
                  <a:lnTo>
                    <a:pt x="3504" y="8086"/>
                  </a:lnTo>
                  <a:cubicBezTo>
                    <a:pt x="3504" y="8086"/>
                    <a:pt x="15902" y="0"/>
                    <a:pt x="32073" y="0"/>
                  </a:cubicBezTo>
                  <a:cubicBezTo>
                    <a:pt x="47167" y="0"/>
                    <a:pt x="60912" y="7008"/>
                    <a:pt x="60912" y="24527"/>
                  </a:cubicBezTo>
                  <a:lnTo>
                    <a:pt x="60912" y="68459"/>
                  </a:lnTo>
                  <a:lnTo>
                    <a:pt x="42046" y="68459"/>
                  </a:lnTo>
                  <a:lnTo>
                    <a:pt x="42046" y="61990"/>
                  </a:lnTo>
                  <a:cubicBezTo>
                    <a:pt x="38542" y="67111"/>
                    <a:pt x="30995" y="70076"/>
                    <a:pt x="23449" y="70076"/>
                  </a:cubicBezTo>
                  <a:cubicBezTo>
                    <a:pt x="9433" y="70076"/>
                    <a:pt x="0" y="60104"/>
                    <a:pt x="0" y="49053"/>
                  </a:cubicBezTo>
                  <a:cubicBezTo>
                    <a:pt x="0" y="36386"/>
                    <a:pt x="9433" y="28569"/>
                    <a:pt x="24257" y="28569"/>
                  </a:cubicBezTo>
                  <a:lnTo>
                    <a:pt x="37464" y="28569"/>
                  </a:lnTo>
                  <a:cubicBezTo>
                    <a:pt x="40698" y="28569"/>
                    <a:pt x="42046" y="27222"/>
                    <a:pt x="42046" y="24527"/>
                  </a:cubicBezTo>
                  <a:lnTo>
                    <a:pt x="42046" y="23988"/>
                  </a:lnTo>
                  <a:lnTo>
                    <a:pt x="42046" y="23988"/>
                  </a:lnTo>
                  <a:close/>
                  <a:moveTo>
                    <a:pt x="42046" y="44471"/>
                  </a:moveTo>
                  <a:lnTo>
                    <a:pt x="42046" y="39620"/>
                  </a:lnTo>
                  <a:cubicBezTo>
                    <a:pt x="40968" y="40698"/>
                    <a:pt x="38811" y="40968"/>
                    <a:pt x="36116" y="40968"/>
                  </a:cubicBezTo>
                  <a:lnTo>
                    <a:pt x="29109" y="40968"/>
                  </a:lnTo>
                  <a:cubicBezTo>
                    <a:pt x="23179" y="40968"/>
                    <a:pt x="19675" y="43663"/>
                    <a:pt x="19675" y="48245"/>
                  </a:cubicBezTo>
                  <a:cubicBezTo>
                    <a:pt x="19675" y="52827"/>
                    <a:pt x="23449" y="56061"/>
                    <a:pt x="29109" y="56061"/>
                  </a:cubicBezTo>
                  <a:cubicBezTo>
                    <a:pt x="35847" y="56330"/>
                    <a:pt x="42046" y="52827"/>
                    <a:pt x="42046" y="44471"/>
                  </a:cubicBezTo>
                  <a:lnTo>
                    <a:pt x="42046" y="44471"/>
                  </a:ln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FBCC57BB-3AE7-254F-9141-BEA3ECBB34A0}"/>
                </a:ext>
              </a:extLst>
            </p:cNvPr>
            <p:cNvSpPr/>
            <p:nvPr userDrawn="1"/>
          </p:nvSpPr>
          <p:spPr>
            <a:xfrm>
              <a:off x="6215096" y="810532"/>
              <a:ext cx="40967" cy="67919"/>
            </a:xfrm>
            <a:custGeom>
              <a:avLst/>
              <a:gdLst>
                <a:gd name="connsiteX0" fmla="*/ 40968 w 40967"/>
                <a:gd name="connsiteY0" fmla="*/ 19945 h 67919"/>
                <a:gd name="connsiteX1" fmla="*/ 32882 w 40967"/>
                <a:gd name="connsiteY1" fmla="*/ 19945 h 67919"/>
                <a:gd name="connsiteX2" fmla="*/ 18867 w 40967"/>
                <a:gd name="connsiteY2" fmla="*/ 36116 h 67919"/>
                <a:gd name="connsiteX3" fmla="*/ 18867 w 40967"/>
                <a:gd name="connsiteY3" fmla="*/ 67920 h 67919"/>
                <a:gd name="connsiteX4" fmla="*/ 0 w 40967"/>
                <a:gd name="connsiteY4" fmla="*/ 67920 h 67919"/>
                <a:gd name="connsiteX5" fmla="*/ 0 w 40967"/>
                <a:gd name="connsiteY5" fmla="*/ 1078 h 67919"/>
                <a:gd name="connsiteX6" fmla="*/ 18328 w 40967"/>
                <a:gd name="connsiteY6" fmla="*/ 1078 h 67919"/>
                <a:gd name="connsiteX7" fmla="*/ 18328 w 40967"/>
                <a:gd name="connsiteY7" fmla="*/ 11590 h 67919"/>
                <a:gd name="connsiteX8" fmla="*/ 35577 w 40967"/>
                <a:gd name="connsiteY8" fmla="*/ 0 h 67919"/>
                <a:gd name="connsiteX9" fmla="*/ 40698 w 40967"/>
                <a:gd name="connsiteY9" fmla="*/ 539 h 67919"/>
                <a:gd name="connsiteX10" fmla="*/ 40968 w 40967"/>
                <a:gd name="connsiteY10" fmla="*/ 19945 h 67919"/>
                <a:gd name="connsiteX11" fmla="*/ 40968 w 40967"/>
                <a:gd name="connsiteY11" fmla="*/ 19945 h 67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0967" h="67919">
                  <a:moveTo>
                    <a:pt x="40968" y="19945"/>
                  </a:moveTo>
                  <a:lnTo>
                    <a:pt x="32882" y="19945"/>
                  </a:lnTo>
                  <a:cubicBezTo>
                    <a:pt x="23179" y="19945"/>
                    <a:pt x="18867" y="24527"/>
                    <a:pt x="18867" y="36116"/>
                  </a:cubicBezTo>
                  <a:lnTo>
                    <a:pt x="18867" y="67920"/>
                  </a:lnTo>
                  <a:lnTo>
                    <a:pt x="0" y="67920"/>
                  </a:lnTo>
                  <a:lnTo>
                    <a:pt x="0" y="1078"/>
                  </a:lnTo>
                  <a:lnTo>
                    <a:pt x="18328" y="1078"/>
                  </a:lnTo>
                  <a:lnTo>
                    <a:pt x="18328" y="11590"/>
                  </a:lnTo>
                  <a:cubicBezTo>
                    <a:pt x="21023" y="4582"/>
                    <a:pt x="27222" y="0"/>
                    <a:pt x="35577" y="0"/>
                  </a:cubicBezTo>
                  <a:cubicBezTo>
                    <a:pt x="37464" y="0"/>
                    <a:pt x="39081" y="270"/>
                    <a:pt x="40698" y="539"/>
                  </a:cubicBezTo>
                  <a:lnTo>
                    <a:pt x="40968" y="19945"/>
                  </a:lnTo>
                  <a:lnTo>
                    <a:pt x="40968" y="19945"/>
                  </a:ln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0DD18FCD-0A2A-A6A7-C8A6-03E40E5DDCD4}"/>
                </a:ext>
              </a:extLst>
            </p:cNvPr>
            <p:cNvSpPr/>
            <p:nvPr userDrawn="1"/>
          </p:nvSpPr>
          <p:spPr>
            <a:xfrm>
              <a:off x="6261184" y="776572"/>
              <a:ext cx="30186" cy="101879"/>
            </a:xfrm>
            <a:custGeom>
              <a:avLst/>
              <a:gdLst>
                <a:gd name="connsiteX0" fmla="*/ 28300 w 30186"/>
                <a:gd name="connsiteY0" fmla="*/ 101880 h 101879"/>
                <a:gd name="connsiteX1" fmla="*/ 9433 w 30186"/>
                <a:gd name="connsiteY1" fmla="*/ 101880 h 101879"/>
                <a:gd name="connsiteX2" fmla="*/ 9433 w 30186"/>
                <a:gd name="connsiteY2" fmla="*/ 51209 h 101879"/>
                <a:gd name="connsiteX3" fmla="*/ 0 w 30186"/>
                <a:gd name="connsiteY3" fmla="*/ 51209 h 101879"/>
                <a:gd name="connsiteX4" fmla="*/ 0 w 30186"/>
                <a:gd name="connsiteY4" fmla="*/ 35308 h 101879"/>
                <a:gd name="connsiteX5" fmla="*/ 28300 w 30186"/>
                <a:gd name="connsiteY5" fmla="*/ 35308 h 101879"/>
                <a:gd name="connsiteX6" fmla="*/ 28300 w 30186"/>
                <a:gd name="connsiteY6" fmla="*/ 101880 h 101879"/>
                <a:gd name="connsiteX7" fmla="*/ 28300 w 30186"/>
                <a:gd name="connsiteY7" fmla="*/ 101880 h 101879"/>
                <a:gd name="connsiteX8" fmla="*/ 18058 w 30186"/>
                <a:gd name="connsiteY8" fmla="*/ 0 h 101879"/>
                <a:gd name="connsiteX9" fmla="*/ 30187 w 30186"/>
                <a:gd name="connsiteY9" fmla="*/ 12129 h 101879"/>
                <a:gd name="connsiteX10" fmla="*/ 18058 w 30186"/>
                <a:gd name="connsiteY10" fmla="*/ 24257 h 101879"/>
                <a:gd name="connsiteX11" fmla="*/ 5929 w 30186"/>
                <a:gd name="connsiteY11" fmla="*/ 12129 h 101879"/>
                <a:gd name="connsiteX12" fmla="*/ 18058 w 30186"/>
                <a:gd name="connsiteY12" fmla="*/ 0 h 10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186" h="101879">
                  <a:moveTo>
                    <a:pt x="28300" y="101880"/>
                  </a:moveTo>
                  <a:lnTo>
                    <a:pt x="9433" y="101880"/>
                  </a:lnTo>
                  <a:lnTo>
                    <a:pt x="9433" y="51209"/>
                  </a:lnTo>
                  <a:lnTo>
                    <a:pt x="0" y="51209"/>
                  </a:lnTo>
                  <a:lnTo>
                    <a:pt x="0" y="35308"/>
                  </a:lnTo>
                  <a:lnTo>
                    <a:pt x="28300" y="35308"/>
                  </a:lnTo>
                  <a:lnTo>
                    <a:pt x="28300" y="101880"/>
                  </a:lnTo>
                  <a:lnTo>
                    <a:pt x="28300" y="101880"/>
                  </a:lnTo>
                  <a:close/>
                  <a:moveTo>
                    <a:pt x="18058" y="0"/>
                  </a:moveTo>
                  <a:cubicBezTo>
                    <a:pt x="24796" y="0"/>
                    <a:pt x="30187" y="5390"/>
                    <a:pt x="30187" y="12129"/>
                  </a:cubicBezTo>
                  <a:cubicBezTo>
                    <a:pt x="30187" y="18867"/>
                    <a:pt x="24796" y="24257"/>
                    <a:pt x="18058" y="24257"/>
                  </a:cubicBezTo>
                  <a:cubicBezTo>
                    <a:pt x="11320" y="24257"/>
                    <a:pt x="5929" y="18867"/>
                    <a:pt x="5929" y="12129"/>
                  </a:cubicBezTo>
                  <a:cubicBezTo>
                    <a:pt x="5929" y="5390"/>
                    <a:pt x="11320" y="0"/>
                    <a:pt x="18058" y="0"/>
                  </a:cubicBez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7F7FAC08-B93B-F6D9-B3D8-C4C988E7C96E}"/>
                </a:ext>
              </a:extLst>
            </p:cNvPr>
            <p:cNvSpPr/>
            <p:nvPr userDrawn="1"/>
          </p:nvSpPr>
          <p:spPr>
            <a:xfrm>
              <a:off x="6299456" y="811610"/>
              <a:ext cx="69806" cy="66841"/>
            </a:xfrm>
            <a:custGeom>
              <a:avLst/>
              <a:gdLst>
                <a:gd name="connsiteX0" fmla="*/ 34769 w 69806"/>
                <a:gd name="connsiteY0" fmla="*/ 46358 h 66841"/>
                <a:gd name="connsiteX1" fmla="*/ 49862 w 69806"/>
                <a:gd name="connsiteY1" fmla="*/ 0 h 66841"/>
                <a:gd name="connsiteX2" fmla="*/ 69807 w 69806"/>
                <a:gd name="connsiteY2" fmla="*/ 0 h 66841"/>
                <a:gd name="connsiteX3" fmla="*/ 46089 w 69806"/>
                <a:gd name="connsiteY3" fmla="*/ 66842 h 66841"/>
                <a:gd name="connsiteX4" fmla="*/ 22640 w 69806"/>
                <a:gd name="connsiteY4" fmla="*/ 66842 h 66841"/>
                <a:gd name="connsiteX5" fmla="*/ 0 w 69806"/>
                <a:gd name="connsiteY5" fmla="*/ 0 h 66841"/>
                <a:gd name="connsiteX6" fmla="*/ 20484 w 69806"/>
                <a:gd name="connsiteY6" fmla="*/ 0 h 66841"/>
                <a:gd name="connsiteX7" fmla="*/ 34769 w 69806"/>
                <a:gd name="connsiteY7" fmla="*/ 46358 h 66841"/>
                <a:gd name="connsiteX8" fmla="*/ 34769 w 69806"/>
                <a:gd name="connsiteY8" fmla="*/ 46358 h 66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9806" h="66841">
                  <a:moveTo>
                    <a:pt x="34769" y="46358"/>
                  </a:moveTo>
                  <a:lnTo>
                    <a:pt x="49862" y="0"/>
                  </a:lnTo>
                  <a:lnTo>
                    <a:pt x="69807" y="0"/>
                  </a:lnTo>
                  <a:lnTo>
                    <a:pt x="46089" y="66842"/>
                  </a:lnTo>
                  <a:lnTo>
                    <a:pt x="22640" y="66842"/>
                  </a:lnTo>
                  <a:lnTo>
                    <a:pt x="0" y="0"/>
                  </a:lnTo>
                  <a:lnTo>
                    <a:pt x="20484" y="0"/>
                  </a:lnTo>
                  <a:lnTo>
                    <a:pt x="34769" y="46358"/>
                  </a:lnTo>
                  <a:lnTo>
                    <a:pt x="34769" y="46358"/>
                  </a:ln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370325A0-2BDF-EECA-1666-72B367AA6FA4}"/>
                </a:ext>
              </a:extLst>
            </p:cNvPr>
            <p:cNvSpPr/>
            <p:nvPr userDrawn="1"/>
          </p:nvSpPr>
          <p:spPr>
            <a:xfrm>
              <a:off x="6372497" y="809993"/>
              <a:ext cx="60912" cy="70076"/>
            </a:xfrm>
            <a:custGeom>
              <a:avLst/>
              <a:gdLst>
                <a:gd name="connsiteX0" fmla="*/ 42046 w 60912"/>
                <a:gd name="connsiteY0" fmla="*/ 23988 h 70076"/>
                <a:gd name="connsiteX1" fmla="*/ 30995 w 60912"/>
                <a:gd name="connsiteY1" fmla="*/ 16171 h 70076"/>
                <a:gd name="connsiteX2" fmla="*/ 10781 w 60912"/>
                <a:gd name="connsiteY2" fmla="*/ 22370 h 70076"/>
                <a:gd name="connsiteX3" fmla="*/ 3504 w 60912"/>
                <a:gd name="connsiteY3" fmla="*/ 8086 h 70076"/>
                <a:gd name="connsiteX4" fmla="*/ 32073 w 60912"/>
                <a:gd name="connsiteY4" fmla="*/ 0 h 70076"/>
                <a:gd name="connsiteX5" fmla="*/ 60912 w 60912"/>
                <a:gd name="connsiteY5" fmla="*/ 24527 h 70076"/>
                <a:gd name="connsiteX6" fmla="*/ 60912 w 60912"/>
                <a:gd name="connsiteY6" fmla="*/ 68459 h 70076"/>
                <a:gd name="connsiteX7" fmla="*/ 42046 w 60912"/>
                <a:gd name="connsiteY7" fmla="*/ 68459 h 70076"/>
                <a:gd name="connsiteX8" fmla="*/ 42046 w 60912"/>
                <a:gd name="connsiteY8" fmla="*/ 61990 h 70076"/>
                <a:gd name="connsiteX9" fmla="*/ 23449 w 60912"/>
                <a:gd name="connsiteY9" fmla="*/ 70076 h 70076"/>
                <a:gd name="connsiteX10" fmla="*/ 0 w 60912"/>
                <a:gd name="connsiteY10" fmla="*/ 49053 h 70076"/>
                <a:gd name="connsiteX11" fmla="*/ 24257 w 60912"/>
                <a:gd name="connsiteY11" fmla="*/ 28569 h 70076"/>
                <a:gd name="connsiteX12" fmla="*/ 37464 w 60912"/>
                <a:gd name="connsiteY12" fmla="*/ 28569 h 70076"/>
                <a:gd name="connsiteX13" fmla="*/ 42046 w 60912"/>
                <a:gd name="connsiteY13" fmla="*/ 24527 h 70076"/>
                <a:gd name="connsiteX14" fmla="*/ 42046 w 60912"/>
                <a:gd name="connsiteY14" fmla="*/ 23988 h 70076"/>
                <a:gd name="connsiteX15" fmla="*/ 42046 w 60912"/>
                <a:gd name="connsiteY15" fmla="*/ 23988 h 70076"/>
                <a:gd name="connsiteX16" fmla="*/ 42046 w 60912"/>
                <a:gd name="connsiteY16" fmla="*/ 44471 h 70076"/>
                <a:gd name="connsiteX17" fmla="*/ 42046 w 60912"/>
                <a:gd name="connsiteY17" fmla="*/ 39620 h 70076"/>
                <a:gd name="connsiteX18" fmla="*/ 36116 w 60912"/>
                <a:gd name="connsiteY18" fmla="*/ 40968 h 70076"/>
                <a:gd name="connsiteX19" fmla="*/ 29109 w 60912"/>
                <a:gd name="connsiteY19" fmla="*/ 40968 h 70076"/>
                <a:gd name="connsiteX20" fmla="*/ 19675 w 60912"/>
                <a:gd name="connsiteY20" fmla="*/ 48245 h 70076"/>
                <a:gd name="connsiteX21" fmla="*/ 29109 w 60912"/>
                <a:gd name="connsiteY21" fmla="*/ 56061 h 70076"/>
                <a:gd name="connsiteX22" fmla="*/ 42046 w 60912"/>
                <a:gd name="connsiteY22" fmla="*/ 44471 h 70076"/>
                <a:gd name="connsiteX23" fmla="*/ 42046 w 60912"/>
                <a:gd name="connsiteY23" fmla="*/ 44471 h 70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0912" h="70076">
                  <a:moveTo>
                    <a:pt x="42046" y="23988"/>
                  </a:moveTo>
                  <a:cubicBezTo>
                    <a:pt x="42046" y="19136"/>
                    <a:pt x="38272" y="16171"/>
                    <a:pt x="30995" y="16171"/>
                  </a:cubicBezTo>
                  <a:cubicBezTo>
                    <a:pt x="24257" y="16171"/>
                    <a:pt x="15902" y="19675"/>
                    <a:pt x="10781" y="22370"/>
                  </a:cubicBezTo>
                  <a:lnTo>
                    <a:pt x="3504" y="8086"/>
                  </a:lnTo>
                  <a:cubicBezTo>
                    <a:pt x="3504" y="8086"/>
                    <a:pt x="15902" y="0"/>
                    <a:pt x="32073" y="0"/>
                  </a:cubicBezTo>
                  <a:cubicBezTo>
                    <a:pt x="47167" y="0"/>
                    <a:pt x="60912" y="7008"/>
                    <a:pt x="60912" y="24527"/>
                  </a:cubicBezTo>
                  <a:lnTo>
                    <a:pt x="60912" y="68459"/>
                  </a:lnTo>
                  <a:lnTo>
                    <a:pt x="42046" y="68459"/>
                  </a:lnTo>
                  <a:lnTo>
                    <a:pt x="42046" y="61990"/>
                  </a:lnTo>
                  <a:cubicBezTo>
                    <a:pt x="38542" y="67111"/>
                    <a:pt x="30995" y="70076"/>
                    <a:pt x="23449" y="70076"/>
                  </a:cubicBezTo>
                  <a:cubicBezTo>
                    <a:pt x="9433" y="70076"/>
                    <a:pt x="0" y="60104"/>
                    <a:pt x="0" y="49053"/>
                  </a:cubicBezTo>
                  <a:cubicBezTo>
                    <a:pt x="0" y="36386"/>
                    <a:pt x="9433" y="28569"/>
                    <a:pt x="24257" y="28569"/>
                  </a:cubicBezTo>
                  <a:lnTo>
                    <a:pt x="37464" y="28569"/>
                  </a:lnTo>
                  <a:cubicBezTo>
                    <a:pt x="40698" y="28569"/>
                    <a:pt x="42046" y="27222"/>
                    <a:pt x="42046" y="24527"/>
                  </a:cubicBezTo>
                  <a:lnTo>
                    <a:pt x="42046" y="23988"/>
                  </a:lnTo>
                  <a:lnTo>
                    <a:pt x="42046" y="23988"/>
                  </a:lnTo>
                  <a:close/>
                  <a:moveTo>
                    <a:pt x="42046" y="44471"/>
                  </a:moveTo>
                  <a:lnTo>
                    <a:pt x="42046" y="39620"/>
                  </a:lnTo>
                  <a:cubicBezTo>
                    <a:pt x="40968" y="40698"/>
                    <a:pt x="38811" y="40968"/>
                    <a:pt x="36116" y="40968"/>
                  </a:cubicBezTo>
                  <a:lnTo>
                    <a:pt x="29109" y="40968"/>
                  </a:lnTo>
                  <a:cubicBezTo>
                    <a:pt x="23179" y="40968"/>
                    <a:pt x="19675" y="43663"/>
                    <a:pt x="19675" y="48245"/>
                  </a:cubicBezTo>
                  <a:cubicBezTo>
                    <a:pt x="19675" y="52827"/>
                    <a:pt x="23449" y="56061"/>
                    <a:pt x="29109" y="56061"/>
                  </a:cubicBezTo>
                  <a:cubicBezTo>
                    <a:pt x="35847" y="56330"/>
                    <a:pt x="42046" y="52827"/>
                    <a:pt x="42046" y="44471"/>
                  </a:cubicBezTo>
                  <a:lnTo>
                    <a:pt x="42046" y="44471"/>
                  </a:ln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06E0178F-12FF-680B-06A0-1EF6D3D5AC70}"/>
                </a:ext>
              </a:extLst>
            </p:cNvPr>
            <p:cNvSpPr/>
            <p:nvPr userDrawn="1"/>
          </p:nvSpPr>
          <p:spPr>
            <a:xfrm>
              <a:off x="6443113" y="786005"/>
              <a:ext cx="44471" cy="92985"/>
            </a:xfrm>
            <a:custGeom>
              <a:avLst/>
              <a:gdLst>
                <a:gd name="connsiteX0" fmla="*/ 29648 w 44471"/>
                <a:gd name="connsiteY0" fmla="*/ 269 h 92985"/>
                <a:gd name="connsiteX1" fmla="*/ 29648 w 44471"/>
                <a:gd name="connsiteY1" fmla="*/ 25605 h 92985"/>
                <a:gd name="connsiteX2" fmla="*/ 44202 w 44471"/>
                <a:gd name="connsiteY2" fmla="*/ 25605 h 92985"/>
                <a:gd name="connsiteX3" fmla="*/ 44202 w 44471"/>
                <a:gd name="connsiteY3" fmla="*/ 41507 h 92985"/>
                <a:gd name="connsiteX4" fmla="*/ 29648 w 44471"/>
                <a:gd name="connsiteY4" fmla="*/ 41507 h 92985"/>
                <a:gd name="connsiteX5" fmla="*/ 29648 w 44471"/>
                <a:gd name="connsiteY5" fmla="*/ 71693 h 92985"/>
                <a:gd name="connsiteX6" fmla="*/ 35847 w 44471"/>
                <a:gd name="connsiteY6" fmla="*/ 76545 h 92985"/>
                <a:gd name="connsiteX7" fmla="*/ 44471 w 44471"/>
                <a:gd name="connsiteY7" fmla="*/ 76006 h 92985"/>
                <a:gd name="connsiteX8" fmla="*/ 44471 w 44471"/>
                <a:gd name="connsiteY8" fmla="*/ 92177 h 92985"/>
                <a:gd name="connsiteX9" fmla="*/ 29648 w 44471"/>
                <a:gd name="connsiteY9" fmla="*/ 92985 h 92985"/>
                <a:gd name="connsiteX10" fmla="*/ 10511 w 44471"/>
                <a:gd name="connsiteY10" fmla="*/ 77892 h 92985"/>
                <a:gd name="connsiteX11" fmla="*/ 10511 w 44471"/>
                <a:gd name="connsiteY11" fmla="*/ 41237 h 92985"/>
                <a:gd name="connsiteX12" fmla="*/ 0 w 44471"/>
                <a:gd name="connsiteY12" fmla="*/ 41237 h 92985"/>
                <a:gd name="connsiteX13" fmla="*/ 0 w 44471"/>
                <a:gd name="connsiteY13" fmla="*/ 25335 h 92985"/>
                <a:gd name="connsiteX14" fmla="*/ 10511 w 44471"/>
                <a:gd name="connsiteY14" fmla="*/ 25335 h 92985"/>
                <a:gd name="connsiteX15" fmla="*/ 10511 w 44471"/>
                <a:gd name="connsiteY15" fmla="*/ 0 h 92985"/>
                <a:gd name="connsiteX16" fmla="*/ 29648 w 44471"/>
                <a:gd name="connsiteY16" fmla="*/ 269 h 92985"/>
                <a:gd name="connsiteX17" fmla="*/ 29648 w 44471"/>
                <a:gd name="connsiteY17" fmla="*/ 269 h 92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4471" h="92985">
                  <a:moveTo>
                    <a:pt x="29648" y="269"/>
                  </a:moveTo>
                  <a:lnTo>
                    <a:pt x="29648" y="25605"/>
                  </a:lnTo>
                  <a:lnTo>
                    <a:pt x="44202" y="25605"/>
                  </a:lnTo>
                  <a:lnTo>
                    <a:pt x="44202" y="41507"/>
                  </a:lnTo>
                  <a:lnTo>
                    <a:pt x="29648" y="41507"/>
                  </a:lnTo>
                  <a:lnTo>
                    <a:pt x="29648" y="71693"/>
                  </a:lnTo>
                  <a:cubicBezTo>
                    <a:pt x="29648" y="76006"/>
                    <a:pt x="33151" y="76545"/>
                    <a:pt x="35847" y="76545"/>
                  </a:cubicBezTo>
                  <a:cubicBezTo>
                    <a:pt x="40698" y="76545"/>
                    <a:pt x="44471" y="76006"/>
                    <a:pt x="44471" y="76006"/>
                  </a:cubicBezTo>
                  <a:lnTo>
                    <a:pt x="44471" y="92177"/>
                  </a:lnTo>
                  <a:cubicBezTo>
                    <a:pt x="44471" y="92177"/>
                    <a:pt x="35308" y="92985"/>
                    <a:pt x="29648" y="92985"/>
                  </a:cubicBezTo>
                  <a:cubicBezTo>
                    <a:pt x="20214" y="92985"/>
                    <a:pt x="10511" y="91368"/>
                    <a:pt x="10511" y="77892"/>
                  </a:cubicBezTo>
                  <a:lnTo>
                    <a:pt x="10511" y="41237"/>
                  </a:lnTo>
                  <a:lnTo>
                    <a:pt x="0" y="41237"/>
                  </a:lnTo>
                  <a:lnTo>
                    <a:pt x="0" y="25335"/>
                  </a:lnTo>
                  <a:lnTo>
                    <a:pt x="10511" y="25335"/>
                  </a:lnTo>
                  <a:lnTo>
                    <a:pt x="10511" y="0"/>
                  </a:lnTo>
                  <a:lnTo>
                    <a:pt x="29648" y="269"/>
                  </a:lnTo>
                  <a:lnTo>
                    <a:pt x="29648" y="269"/>
                  </a:ln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7125DE89-F373-5A26-1A2E-1D35C6B61C62}"/>
                </a:ext>
              </a:extLst>
            </p:cNvPr>
            <p:cNvSpPr/>
            <p:nvPr userDrawn="1"/>
          </p:nvSpPr>
          <p:spPr>
            <a:xfrm>
              <a:off x="6496209" y="810532"/>
              <a:ext cx="69806" cy="70076"/>
            </a:xfrm>
            <a:custGeom>
              <a:avLst/>
              <a:gdLst>
                <a:gd name="connsiteX0" fmla="*/ 69537 w 69806"/>
                <a:gd name="connsiteY0" fmla="*/ 40159 h 70076"/>
                <a:gd name="connsiteX1" fmla="*/ 19945 w 69806"/>
                <a:gd name="connsiteY1" fmla="*/ 40159 h 70076"/>
                <a:gd name="connsiteX2" fmla="*/ 35308 w 69806"/>
                <a:gd name="connsiteY2" fmla="*/ 53635 h 70076"/>
                <a:gd name="connsiteX3" fmla="*/ 48784 w 69806"/>
                <a:gd name="connsiteY3" fmla="*/ 46897 h 70076"/>
                <a:gd name="connsiteX4" fmla="*/ 68459 w 69806"/>
                <a:gd name="connsiteY4" fmla="*/ 49053 h 70076"/>
                <a:gd name="connsiteX5" fmla="*/ 35038 w 69806"/>
                <a:gd name="connsiteY5" fmla="*/ 70076 h 70076"/>
                <a:gd name="connsiteX6" fmla="*/ 0 w 69806"/>
                <a:gd name="connsiteY6" fmla="*/ 35038 h 70076"/>
                <a:gd name="connsiteX7" fmla="*/ 34769 w 69806"/>
                <a:gd name="connsiteY7" fmla="*/ 0 h 70076"/>
                <a:gd name="connsiteX8" fmla="*/ 69807 w 69806"/>
                <a:gd name="connsiteY8" fmla="*/ 39889 h 70076"/>
                <a:gd name="connsiteX9" fmla="*/ 69537 w 69806"/>
                <a:gd name="connsiteY9" fmla="*/ 40159 h 70076"/>
                <a:gd name="connsiteX10" fmla="*/ 69537 w 69806"/>
                <a:gd name="connsiteY10" fmla="*/ 40159 h 70076"/>
                <a:gd name="connsiteX11" fmla="*/ 19406 w 69806"/>
                <a:gd name="connsiteY11" fmla="*/ 27491 h 70076"/>
                <a:gd name="connsiteX12" fmla="*/ 49323 w 69806"/>
                <a:gd name="connsiteY12" fmla="*/ 27491 h 70076"/>
                <a:gd name="connsiteX13" fmla="*/ 34499 w 69806"/>
                <a:gd name="connsiteY13" fmla="*/ 15363 h 70076"/>
                <a:gd name="connsiteX14" fmla="*/ 19406 w 69806"/>
                <a:gd name="connsiteY14" fmla="*/ 27491 h 70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9806" h="70076">
                  <a:moveTo>
                    <a:pt x="69537" y="40159"/>
                  </a:moveTo>
                  <a:lnTo>
                    <a:pt x="19945" y="40159"/>
                  </a:lnTo>
                  <a:cubicBezTo>
                    <a:pt x="21023" y="47436"/>
                    <a:pt x="26683" y="53635"/>
                    <a:pt x="35308" y="53635"/>
                  </a:cubicBezTo>
                  <a:cubicBezTo>
                    <a:pt x="40968" y="53635"/>
                    <a:pt x="46089" y="51209"/>
                    <a:pt x="48784" y="46897"/>
                  </a:cubicBezTo>
                  <a:lnTo>
                    <a:pt x="68459" y="49053"/>
                  </a:lnTo>
                  <a:cubicBezTo>
                    <a:pt x="62530" y="63338"/>
                    <a:pt x="49862" y="70076"/>
                    <a:pt x="35038" y="70076"/>
                  </a:cubicBezTo>
                  <a:cubicBezTo>
                    <a:pt x="15093" y="70076"/>
                    <a:pt x="0" y="55252"/>
                    <a:pt x="0" y="35038"/>
                  </a:cubicBezTo>
                  <a:cubicBezTo>
                    <a:pt x="0" y="14824"/>
                    <a:pt x="14824" y="0"/>
                    <a:pt x="34769" y="0"/>
                  </a:cubicBezTo>
                  <a:cubicBezTo>
                    <a:pt x="53096" y="0"/>
                    <a:pt x="69807" y="11859"/>
                    <a:pt x="69807" y="39889"/>
                  </a:cubicBezTo>
                  <a:lnTo>
                    <a:pt x="69537" y="40159"/>
                  </a:lnTo>
                  <a:lnTo>
                    <a:pt x="69537" y="40159"/>
                  </a:lnTo>
                  <a:close/>
                  <a:moveTo>
                    <a:pt x="19406" y="27491"/>
                  </a:moveTo>
                  <a:lnTo>
                    <a:pt x="49323" y="27491"/>
                  </a:lnTo>
                  <a:cubicBezTo>
                    <a:pt x="48245" y="20753"/>
                    <a:pt x="42585" y="15363"/>
                    <a:pt x="34499" y="15363"/>
                  </a:cubicBezTo>
                  <a:cubicBezTo>
                    <a:pt x="26683" y="15093"/>
                    <a:pt x="21023" y="20214"/>
                    <a:pt x="19406" y="27491"/>
                  </a:cubicBez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1D9FDA12-BD1C-E11C-DBE1-FC0C6B0F5951}"/>
                </a:ext>
              </a:extLst>
            </p:cNvPr>
            <p:cNvSpPr/>
            <p:nvPr userDrawn="1"/>
          </p:nvSpPr>
          <p:spPr>
            <a:xfrm>
              <a:off x="6586769" y="637325"/>
              <a:ext cx="33446" cy="35384"/>
            </a:xfrm>
            <a:custGeom>
              <a:avLst/>
              <a:gdLst>
                <a:gd name="connsiteX0" fmla="*/ 0 w 33446"/>
                <a:gd name="connsiteY0" fmla="*/ 17692 h 35384"/>
                <a:gd name="connsiteX1" fmla="*/ 4851 w 33446"/>
                <a:gd name="connsiteY1" fmla="*/ 5025 h 35384"/>
                <a:gd name="connsiteX2" fmla="*/ 28030 w 33446"/>
                <a:gd name="connsiteY2" fmla="*/ 4486 h 35384"/>
                <a:gd name="connsiteX3" fmla="*/ 28030 w 33446"/>
                <a:gd name="connsiteY3" fmla="*/ 4486 h 35384"/>
                <a:gd name="connsiteX4" fmla="*/ 28570 w 33446"/>
                <a:gd name="connsiteY4" fmla="*/ 5025 h 35384"/>
                <a:gd name="connsiteX5" fmla="*/ 33421 w 33446"/>
                <a:gd name="connsiteY5" fmla="*/ 17692 h 35384"/>
                <a:gd name="connsiteX6" fmla="*/ 28570 w 33446"/>
                <a:gd name="connsiteY6" fmla="*/ 30360 h 35384"/>
                <a:gd name="connsiteX7" fmla="*/ 5390 w 33446"/>
                <a:gd name="connsiteY7" fmla="*/ 30899 h 35384"/>
                <a:gd name="connsiteX8" fmla="*/ 5390 w 33446"/>
                <a:gd name="connsiteY8" fmla="*/ 30899 h 35384"/>
                <a:gd name="connsiteX9" fmla="*/ 4851 w 33446"/>
                <a:gd name="connsiteY9" fmla="*/ 30360 h 35384"/>
                <a:gd name="connsiteX10" fmla="*/ 0 w 33446"/>
                <a:gd name="connsiteY10" fmla="*/ 17692 h 35384"/>
                <a:gd name="connsiteX11" fmla="*/ 2695 w 33446"/>
                <a:gd name="connsiteY11" fmla="*/ 17692 h 35384"/>
                <a:gd name="connsiteX12" fmla="*/ 6738 w 33446"/>
                <a:gd name="connsiteY12" fmla="*/ 28204 h 35384"/>
                <a:gd name="connsiteX13" fmla="*/ 25874 w 33446"/>
                <a:gd name="connsiteY13" fmla="*/ 29012 h 35384"/>
                <a:gd name="connsiteX14" fmla="*/ 26683 w 33446"/>
                <a:gd name="connsiteY14" fmla="*/ 28204 h 35384"/>
                <a:gd name="connsiteX15" fmla="*/ 26683 w 33446"/>
                <a:gd name="connsiteY15" fmla="*/ 7181 h 35384"/>
                <a:gd name="connsiteX16" fmla="*/ 7547 w 33446"/>
                <a:gd name="connsiteY16" fmla="*/ 6642 h 35384"/>
                <a:gd name="connsiteX17" fmla="*/ 7547 w 33446"/>
                <a:gd name="connsiteY17" fmla="*/ 6642 h 35384"/>
                <a:gd name="connsiteX18" fmla="*/ 7008 w 33446"/>
                <a:gd name="connsiteY18" fmla="*/ 7181 h 35384"/>
                <a:gd name="connsiteX19" fmla="*/ 2695 w 33446"/>
                <a:gd name="connsiteY19" fmla="*/ 17692 h 35384"/>
                <a:gd name="connsiteX20" fmla="*/ 2695 w 33446"/>
                <a:gd name="connsiteY20" fmla="*/ 17692 h 35384"/>
                <a:gd name="connsiteX21" fmla="*/ 2695 w 33446"/>
                <a:gd name="connsiteY21" fmla="*/ 17692 h 35384"/>
                <a:gd name="connsiteX22" fmla="*/ 13476 w 33446"/>
                <a:gd name="connsiteY22" fmla="*/ 19579 h 35384"/>
                <a:gd name="connsiteX23" fmla="*/ 13476 w 33446"/>
                <a:gd name="connsiteY23" fmla="*/ 27665 h 35384"/>
                <a:gd name="connsiteX24" fmla="*/ 9703 w 33446"/>
                <a:gd name="connsiteY24" fmla="*/ 27665 h 35384"/>
                <a:gd name="connsiteX25" fmla="*/ 9703 w 33446"/>
                <a:gd name="connsiteY25" fmla="*/ 7450 h 35384"/>
                <a:gd name="connsiteX26" fmla="*/ 16441 w 33446"/>
                <a:gd name="connsiteY26" fmla="*/ 7450 h 35384"/>
                <a:gd name="connsiteX27" fmla="*/ 22101 w 33446"/>
                <a:gd name="connsiteY27" fmla="*/ 9068 h 35384"/>
                <a:gd name="connsiteX28" fmla="*/ 24257 w 33446"/>
                <a:gd name="connsiteY28" fmla="*/ 13649 h 35384"/>
                <a:gd name="connsiteX29" fmla="*/ 23449 w 33446"/>
                <a:gd name="connsiteY29" fmla="*/ 16075 h 35384"/>
                <a:gd name="connsiteX30" fmla="*/ 21292 w 33446"/>
                <a:gd name="connsiteY30" fmla="*/ 17962 h 35384"/>
                <a:gd name="connsiteX31" fmla="*/ 23449 w 33446"/>
                <a:gd name="connsiteY31" fmla="*/ 19848 h 35384"/>
                <a:gd name="connsiteX32" fmla="*/ 24257 w 33446"/>
                <a:gd name="connsiteY32" fmla="*/ 22813 h 35384"/>
                <a:gd name="connsiteX33" fmla="*/ 24257 w 33446"/>
                <a:gd name="connsiteY33" fmla="*/ 24161 h 35384"/>
                <a:gd name="connsiteX34" fmla="*/ 24257 w 33446"/>
                <a:gd name="connsiteY34" fmla="*/ 25778 h 35384"/>
                <a:gd name="connsiteX35" fmla="*/ 24796 w 33446"/>
                <a:gd name="connsiteY35" fmla="*/ 27126 h 35384"/>
                <a:gd name="connsiteX36" fmla="*/ 24796 w 33446"/>
                <a:gd name="connsiteY36" fmla="*/ 27395 h 35384"/>
                <a:gd name="connsiteX37" fmla="*/ 21292 w 33446"/>
                <a:gd name="connsiteY37" fmla="*/ 27395 h 35384"/>
                <a:gd name="connsiteX38" fmla="*/ 21023 w 33446"/>
                <a:gd name="connsiteY38" fmla="*/ 26048 h 35384"/>
                <a:gd name="connsiteX39" fmla="*/ 21023 w 33446"/>
                <a:gd name="connsiteY39" fmla="*/ 22813 h 35384"/>
                <a:gd name="connsiteX40" fmla="*/ 20214 w 33446"/>
                <a:gd name="connsiteY40" fmla="*/ 20388 h 35384"/>
                <a:gd name="connsiteX41" fmla="*/ 17519 w 33446"/>
                <a:gd name="connsiteY41" fmla="*/ 19579 h 35384"/>
                <a:gd name="connsiteX42" fmla="*/ 13476 w 33446"/>
                <a:gd name="connsiteY42" fmla="*/ 19579 h 35384"/>
                <a:gd name="connsiteX43" fmla="*/ 13476 w 33446"/>
                <a:gd name="connsiteY43" fmla="*/ 19579 h 35384"/>
                <a:gd name="connsiteX44" fmla="*/ 13476 w 33446"/>
                <a:gd name="connsiteY44" fmla="*/ 16345 h 35384"/>
                <a:gd name="connsiteX45" fmla="*/ 16980 w 33446"/>
                <a:gd name="connsiteY45" fmla="*/ 16345 h 35384"/>
                <a:gd name="connsiteX46" fmla="*/ 19675 w 33446"/>
                <a:gd name="connsiteY46" fmla="*/ 15536 h 35384"/>
                <a:gd name="connsiteX47" fmla="*/ 20753 w 33446"/>
                <a:gd name="connsiteY47" fmla="*/ 13380 h 35384"/>
                <a:gd name="connsiteX48" fmla="*/ 19945 w 33446"/>
                <a:gd name="connsiteY48" fmla="*/ 10954 h 35384"/>
                <a:gd name="connsiteX49" fmla="*/ 16710 w 33446"/>
                <a:gd name="connsiteY49" fmla="*/ 10146 h 35384"/>
                <a:gd name="connsiteX50" fmla="*/ 13476 w 33446"/>
                <a:gd name="connsiteY50" fmla="*/ 10146 h 35384"/>
                <a:gd name="connsiteX51" fmla="*/ 13476 w 33446"/>
                <a:gd name="connsiteY51" fmla="*/ 16345 h 35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33446" h="35384">
                  <a:moveTo>
                    <a:pt x="0" y="17692"/>
                  </a:moveTo>
                  <a:cubicBezTo>
                    <a:pt x="0" y="13110"/>
                    <a:pt x="1617" y="8528"/>
                    <a:pt x="4851" y="5025"/>
                  </a:cubicBezTo>
                  <a:cubicBezTo>
                    <a:pt x="11050" y="-1444"/>
                    <a:pt x="21562" y="-1713"/>
                    <a:pt x="28030" y="4486"/>
                  </a:cubicBezTo>
                  <a:lnTo>
                    <a:pt x="28030" y="4486"/>
                  </a:lnTo>
                  <a:lnTo>
                    <a:pt x="28570" y="5025"/>
                  </a:lnTo>
                  <a:cubicBezTo>
                    <a:pt x="31804" y="8528"/>
                    <a:pt x="33690" y="12841"/>
                    <a:pt x="33421" y="17692"/>
                  </a:cubicBezTo>
                  <a:cubicBezTo>
                    <a:pt x="33421" y="22274"/>
                    <a:pt x="31804" y="26856"/>
                    <a:pt x="28570" y="30360"/>
                  </a:cubicBezTo>
                  <a:cubicBezTo>
                    <a:pt x="22371" y="36828"/>
                    <a:pt x="11859" y="37098"/>
                    <a:pt x="5390" y="30899"/>
                  </a:cubicBezTo>
                  <a:lnTo>
                    <a:pt x="5390" y="30899"/>
                  </a:lnTo>
                  <a:lnTo>
                    <a:pt x="4851" y="30360"/>
                  </a:lnTo>
                  <a:cubicBezTo>
                    <a:pt x="1617" y="27126"/>
                    <a:pt x="0" y="22544"/>
                    <a:pt x="0" y="17692"/>
                  </a:cubicBezTo>
                  <a:close/>
                  <a:moveTo>
                    <a:pt x="2695" y="17692"/>
                  </a:moveTo>
                  <a:cubicBezTo>
                    <a:pt x="2695" y="21735"/>
                    <a:pt x="4043" y="25508"/>
                    <a:pt x="6738" y="28204"/>
                  </a:cubicBezTo>
                  <a:cubicBezTo>
                    <a:pt x="11859" y="33594"/>
                    <a:pt x="20484" y="33864"/>
                    <a:pt x="25874" y="29012"/>
                  </a:cubicBezTo>
                  <a:lnTo>
                    <a:pt x="26683" y="28204"/>
                  </a:lnTo>
                  <a:cubicBezTo>
                    <a:pt x="32073" y="22274"/>
                    <a:pt x="32073" y="13110"/>
                    <a:pt x="26683" y="7181"/>
                  </a:cubicBezTo>
                  <a:cubicBezTo>
                    <a:pt x="21562" y="1790"/>
                    <a:pt x="12937" y="1521"/>
                    <a:pt x="7547" y="6642"/>
                  </a:cubicBezTo>
                  <a:lnTo>
                    <a:pt x="7547" y="6642"/>
                  </a:lnTo>
                  <a:lnTo>
                    <a:pt x="7008" y="7181"/>
                  </a:lnTo>
                  <a:cubicBezTo>
                    <a:pt x="4043" y="10146"/>
                    <a:pt x="2695" y="13919"/>
                    <a:pt x="2695" y="17692"/>
                  </a:cubicBezTo>
                  <a:lnTo>
                    <a:pt x="2695" y="17692"/>
                  </a:lnTo>
                  <a:lnTo>
                    <a:pt x="2695" y="17692"/>
                  </a:lnTo>
                  <a:close/>
                  <a:moveTo>
                    <a:pt x="13476" y="19579"/>
                  </a:moveTo>
                  <a:lnTo>
                    <a:pt x="13476" y="27665"/>
                  </a:lnTo>
                  <a:lnTo>
                    <a:pt x="9703" y="27665"/>
                  </a:lnTo>
                  <a:lnTo>
                    <a:pt x="9703" y="7450"/>
                  </a:lnTo>
                  <a:lnTo>
                    <a:pt x="16441" y="7450"/>
                  </a:lnTo>
                  <a:cubicBezTo>
                    <a:pt x="18597" y="7450"/>
                    <a:pt x="20484" y="7989"/>
                    <a:pt x="22101" y="9068"/>
                  </a:cubicBezTo>
                  <a:cubicBezTo>
                    <a:pt x="23449" y="10146"/>
                    <a:pt x="24257" y="11763"/>
                    <a:pt x="24257" y="13649"/>
                  </a:cubicBezTo>
                  <a:cubicBezTo>
                    <a:pt x="24257" y="14458"/>
                    <a:pt x="23988" y="15536"/>
                    <a:pt x="23449" y="16075"/>
                  </a:cubicBezTo>
                  <a:cubicBezTo>
                    <a:pt x="22910" y="16884"/>
                    <a:pt x="22101" y="17423"/>
                    <a:pt x="21292" y="17962"/>
                  </a:cubicBezTo>
                  <a:cubicBezTo>
                    <a:pt x="22371" y="18231"/>
                    <a:pt x="23179" y="19040"/>
                    <a:pt x="23449" y="19848"/>
                  </a:cubicBezTo>
                  <a:cubicBezTo>
                    <a:pt x="23988" y="20927"/>
                    <a:pt x="24257" y="21735"/>
                    <a:pt x="24257" y="22813"/>
                  </a:cubicBezTo>
                  <a:lnTo>
                    <a:pt x="24257" y="24161"/>
                  </a:lnTo>
                  <a:cubicBezTo>
                    <a:pt x="24257" y="24700"/>
                    <a:pt x="24257" y="25239"/>
                    <a:pt x="24257" y="25778"/>
                  </a:cubicBezTo>
                  <a:cubicBezTo>
                    <a:pt x="24257" y="26317"/>
                    <a:pt x="24527" y="26587"/>
                    <a:pt x="24796" y="27126"/>
                  </a:cubicBezTo>
                  <a:lnTo>
                    <a:pt x="24796" y="27395"/>
                  </a:lnTo>
                  <a:lnTo>
                    <a:pt x="21292" y="27395"/>
                  </a:lnTo>
                  <a:cubicBezTo>
                    <a:pt x="21023" y="26856"/>
                    <a:pt x="21023" y="26317"/>
                    <a:pt x="21023" y="26048"/>
                  </a:cubicBezTo>
                  <a:lnTo>
                    <a:pt x="21023" y="22813"/>
                  </a:lnTo>
                  <a:cubicBezTo>
                    <a:pt x="21023" y="21735"/>
                    <a:pt x="20753" y="20927"/>
                    <a:pt x="20214" y="20388"/>
                  </a:cubicBezTo>
                  <a:cubicBezTo>
                    <a:pt x="19406" y="19848"/>
                    <a:pt x="18597" y="19579"/>
                    <a:pt x="17519" y="19579"/>
                  </a:cubicBezTo>
                  <a:lnTo>
                    <a:pt x="13476" y="19579"/>
                  </a:lnTo>
                  <a:lnTo>
                    <a:pt x="13476" y="19579"/>
                  </a:lnTo>
                  <a:close/>
                  <a:moveTo>
                    <a:pt x="13476" y="16345"/>
                  </a:moveTo>
                  <a:lnTo>
                    <a:pt x="16980" y="16345"/>
                  </a:lnTo>
                  <a:cubicBezTo>
                    <a:pt x="18058" y="16345"/>
                    <a:pt x="18867" y="16075"/>
                    <a:pt x="19675" y="15536"/>
                  </a:cubicBezTo>
                  <a:cubicBezTo>
                    <a:pt x="20484" y="14997"/>
                    <a:pt x="20753" y="14458"/>
                    <a:pt x="20753" y="13380"/>
                  </a:cubicBezTo>
                  <a:cubicBezTo>
                    <a:pt x="20753" y="12571"/>
                    <a:pt x="20484" y="11493"/>
                    <a:pt x="19945" y="10954"/>
                  </a:cubicBezTo>
                  <a:cubicBezTo>
                    <a:pt x="18867" y="10415"/>
                    <a:pt x="17789" y="10146"/>
                    <a:pt x="16710" y="10146"/>
                  </a:cubicBezTo>
                  <a:lnTo>
                    <a:pt x="13476" y="10146"/>
                  </a:lnTo>
                  <a:lnTo>
                    <a:pt x="13476" y="16345"/>
                  </a:ln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FB04BD6D-76E4-BF44-1385-9504AE55313E}"/>
                </a:ext>
              </a:extLst>
            </p:cNvPr>
            <p:cNvSpPr/>
            <p:nvPr userDrawn="1"/>
          </p:nvSpPr>
          <p:spPr>
            <a:xfrm>
              <a:off x="6057938" y="347222"/>
              <a:ext cx="389495" cy="134503"/>
            </a:xfrm>
            <a:custGeom>
              <a:avLst/>
              <a:gdLst>
                <a:gd name="connsiteX0" fmla="*/ 384366 w 389495"/>
                <a:gd name="connsiteY0" fmla="*/ 96220 h 134503"/>
                <a:gd name="connsiteX1" fmla="*/ 194352 w 389495"/>
                <a:gd name="connsiteY1" fmla="*/ 0 h 134503"/>
                <a:gd name="connsiteX2" fmla="*/ 5685 w 389495"/>
                <a:gd name="connsiteY2" fmla="*/ 95950 h 134503"/>
                <a:gd name="connsiteX3" fmla="*/ 25 w 389495"/>
                <a:gd name="connsiteY3" fmla="*/ 110774 h 134503"/>
                <a:gd name="connsiteX4" fmla="*/ 5146 w 389495"/>
                <a:gd name="connsiteY4" fmla="*/ 125598 h 134503"/>
                <a:gd name="connsiteX5" fmla="*/ 22396 w 389495"/>
                <a:gd name="connsiteY5" fmla="*/ 134492 h 134503"/>
                <a:gd name="connsiteX6" fmla="*/ 43149 w 389495"/>
                <a:gd name="connsiteY6" fmla="*/ 122903 h 134503"/>
                <a:gd name="connsiteX7" fmla="*/ 193813 w 389495"/>
                <a:gd name="connsiteY7" fmla="*/ 9972 h 134503"/>
                <a:gd name="connsiteX8" fmla="*/ 347172 w 389495"/>
                <a:gd name="connsiteY8" fmla="*/ 123981 h 134503"/>
                <a:gd name="connsiteX9" fmla="*/ 369812 w 389495"/>
                <a:gd name="connsiteY9" fmla="*/ 133683 h 134503"/>
                <a:gd name="connsiteX10" fmla="*/ 389487 w 389495"/>
                <a:gd name="connsiteY10" fmla="*/ 111044 h 134503"/>
                <a:gd name="connsiteX11" fmla="*/ 384366 w 389495"/>
                <a:gd name="connsiteY11" fmla="*/ 96220 h 134503"/>
                <a:gd name="connsiteX12" fmla="*/ 384366 w 389495"/>
                <a:gd name="connsiteY12" fmla="*/ 96220 h 134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9495" h="134503">
                  <a:moveTo>
                    <a:pt x="384366" y="96220"/>
                  </a:moveTo>
                  <a:cubicBezTo>
                    <a:pt x="345824" y="28569"/>
                    <a:pt x="267123" y="0"/>
                    <a:pt x="194352" y="0"/>
                  </a:cubicBezTo>
                  <a:cubicBezTo>
                    <a:pt x="121581" y="0"/>
                    <a:pt x="43688" y="28839"/>
                    <a:pt x="5685" y="95950"/>
                  </a:cubicBezTo>
                  <a:cubicBezTo>
                    <a:pt x="2451" y="100263"/>
                    <a:pt x="564" y="105384"/>
                    <a:pt x="25" y="110774"/>
                  </a:cubicBezTo>
                  <a:cubicBezTo>
                    <a:pt x="-244" y="116164"/>
                    <a:pt x="1643" y="121555"/>
                    <a:pt x="5146" y="125598"/>
                  </a:cubicBezTo>
                  <a:cubicBezTo>
                    <a:pt x="9459" y="130719"/>
                    <a:pt x="15658" y="133953"/>
                    <a:pt x="22396" y="134492"/>
                  </a:cubicBezTo>
                  <a:cubicBezTo>
                    <a:pt x="31021" y="134762"/>
                    <a:pt x="38837" y="130180"/>
                    <a:pt x="43149" y="122903"/>
                  </a:cubicBezTo>
                  <a:cubicBezTo>
                    <a:pt x="80074" y="55791"/>
                    <a:pt x="122389" y="9972"/>
                    <a:pt x="193813" y="9972"/>
                  </a:cubicBezTo>
                  <a:cubicBezTo>
                    <a:pt x="265237" y="9972"/>
                    <a:pt x="310247" y="58487"/>
                    <a:pt x="347172" y="123981"/>
                  </a:cubicBezTo>
                  <a:cubicBezTo>
                    <a:pt x="352293" y="130988"/>
                    <a:pt x="361187" y="134762"/>
                    <a:pt x="369812" y="133683"/>
                  </a:cubicBezTo>
                  <a:cubicBezTo>
                    <a:pt x="383288" y="133144"/>
                    <a:pt x="389757" y="118321"/>
                    <a:pt x="389487" y="111044"/>
                  </a:cubicBezTo>
                  <a:cubicBezTo>
                    <a:pt x="389218" y="105653"/>
                    <a:pt x="387331" y="100532"/>
                    <a:pt x="384366" y="96220"/>
                  </a:cubicBezTo>
                  <a:lnTo>
                    <a:pt x="384366" y="96220"/>
                  </a:ln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E4C4D88A-94EE-9906-1BF8-5840636529DD}"/>
                </a:ext>
              </a:extLst>
            </p:cNvPr>
            <p:cNvSpPr/>
            <p:nvPr userDrawn="1"/>
          </p:nvSpPr>
          <p:spPr>
            <a:xfrm>
              <a:off x="5591148" y="465540"/>
              <a:ext cx="122094" cy="208613"/>
            </a:xfrm>
            <a:custGeom>
              <a:avLst/>
              <a:gdLst>
                <a:gd name="connsiteX0" fmla="*/ 38542 w 122094"/>
                <a:gd name="connsiteY0" fmla="*/ 53368 h 208613"/>
                <a:gd name="connsiteX1" fmla="*/ 64955 w 122094"/>
                <a:gd name="connsiteY1" fmla="*/ 25607 h 208613"/>
                <a:gd name="connsiteX2" fmla="*/ 122094 w 122094"/>
                <a:gd name="connsiteY2" fmla="*/ 25607 h 208613"/>
                <a:gd name="connsiteX3" fmla="*/ 122094 w 122094"/>
                <a:gd name="connsiteY3" fmla="*/ 2 h 208613"/>
                <a:gd name="connsiteX4" fmla="*/ 47436 w 122094"/>
                <a:gd name="connsiteY4" fmla="*/ 2 h 208613"/>
                <a:gd name="connsiteX5" fmla="*/ 0 w 122094"/>
                <a:gd name="connsiteY5" fmla="*/ 57141 h 208613"/>
                <a:gd name="connsiteX6" fmla="*/ 0 w 122094"/>
                <a:gd name="connsiteY6" fmla="*/ 151474 h 208613"/>
                <a:gd name="connsiteX7" fmla="*/ 47436 w 122094"/>
                <a:gd name="connsiteY7" fmla="*/ 208613 h 208613"/>
                <a:gd name="connsiteX8" fmla="*/ 121825 w 122094"/>
                <a:gd name="connsiteY8" fmla="*/ 208613 h 208613"/>
                <a:gd name="connsiteX9" fmla="*/ 121825 w 122094"/>
                <a:gd name="connsiteY9" fmla="*/ 183008 h 208613"/>
                <a:gd name="connsiteX10" fmla="*/ 64955 w 122094"/>
                <a:gd name="connsiteY10" fmla="*/ 183008 h 208613"/>
                <a:gd name="connsiteX11" fmla="*/ 38542 w 122094"/>
                <a:gd name="connsiteY11" fmla="*/ 155247 h 208613"/>
                <a:gd name="connsiteX12" fmla="*/ 38542 w 122094"/>
                <a:gd name="connsiteY12" fmla="*/ 114010 h 208613"/>
                <a:gd name="connsiteX13" fmla="*/ 115087 w 122094"/>
                <a:gd name="connsiteY13" fmla="*/ 114010 h 208613"/>
                <a:gd name="connsiteX14" fmla="*/ 115087 w 122094"/>
                <a:gd name="connsiteY14" fmla="*/ 88406 h 208613"/>
                <a:gd name="connsiteX15" fmla="*/ 38542 w 122094"/>
                <a:gd name="connsiteY15" fmla="*/ 88406 h 208613"/>
                <a:gd name="connsiteX16" fmla="*/ 38542 w 122094"/>
                <a:gd name="connsiteY16" fmla="*/ 53368 h 208613"/>
                <a:gd name="connsiteX17" fmla="*/ 38542 w 122094"/>
                <a:gd name="connsiteY17" fmla="*/ 53368 h 208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2094" h="208613">
                  <a:moveTo>
                    <a:pt x="38542" y="53368"/>
                  </a:moveTo>
                  <a:cubicBezTo>
                    <a:pt x="38542" y="38544"/>
                    <a:pt x="47706" y="25607"/>
                    <a:pt x="64955" y="25607"/>
                  </a:cubicBezTo>
                  <a:lnTo>
                    <a:pt x="122094" y="25607"/>
                  </a:lnTo>
                  <a:lnTo>
                    <a:pt x="122094" y="2"/>
                  </a:lnTo>
                  <a:lnTo>
                    <a:pt x="47436" y="2"/>
                  </a:lnTo>
                  <a:cubicBezTo>
                    <a:pt x="20214" y="-267"/>
                    <a:pt x="0" y="25607"/>
                    <a:pt x="0" y="57141"/>
                  </a:cubicBezTo>
                  <a:lnTo>
                    <a:pt x="0" y="151474"/>
                  </a:lnTo>
                  <a:cubicBezTo>
                    <a:pt x="0" y="183008"/>
                    <a:pt x="20214" y="208613"/>
                    <a:pt x="47436" y="208613"/>
                  </a:cubicBezTo>
                  <a:lnTo>
                    <a:pt x="121825" y="208613"/>
                  </a:lnTo>
                  <a:lnTo>
                    <a:pt x="121825" y="183008"/>
                  </a:lnTo>
                  <a:lnTo>
                    <a:pt x="64955" y="183008"/>
                  </a:lnTo>
                  <a:cubicBezTo>
                    <a:pt x="47706" y="183008"/>
                    <a:pt x="38542" y="169802"/>
                    <a:pt x="38542" y="155247"/>
                  </a:cubicBezTo>
                  <a:lnTo>
                    <a:pt x="38542" y="114010"/>
                  </a:lnTo>
                  <a:lnTo>
                    <a:pt x="115087" y="114010"/>
                  </a:lnTo>
                  <a:lnTo>
                    <a:pt x="115087" y="88406"/>
                  </a:lnTo>
                  <a:lnTo>
                    <a:pt x="38542" y="88406"/>
                  </a:lnTo>
                  <a:lnTo>
                    <a:pt x="38542" y="53368"/>
                  </a:lnTo>
                  <a:lnTo>
                    <a:pt x="38542" y="53368"/>
                  </a:ln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8A3FE4E6-B367-F309-3FC4-3474C5260237}"/>
                </a:ext>
              </a:extLst>
            </p:cNvPr>
            <p:cNvSpPr/>
            <p:nvPr userDrawn="1"/>
          </p:nvSpPr>
          <p:spPr>
            <a:xfrm>
              <a:off x="5732648" y="510283"/>
              <a:ext cx="159288" cy="163331"/>
            </a:xfrm>
            <a:custGeom>
              <a:avLst/>
              <a:gdLst>
                <a:gd name="connsiteX0" fmla="*/ 113469 w 159288"/>
                <a:gd name="connsiteY0" fmla="*/ 163331 h 163331"/>
                <a:gd name="connsiteX1" fmla="*/ 78701 w 159288"/>
                <a:gd name="connsiteY1" fmla="*/ 104036 h 163331"/>
                <a:gd name="connsiteX2" fmla="*/ 77892 w 159288"/>
                <a:gd name="connsiteY2" fmla="*/ 104036 h 163331"/>
                <a:gd name="connsiteX3" fmla="*/ 42585 w 159288"/>
                <a:gd name="connsiteY3" fmla="*/ 163331 h 163331"/>
                <a:gd name="connsiteX4" fmla="*/ 0 w 159288"/>
                <a:gd name="connsiteY4" fmla="*/ 163331 h 163331"/>
                <a:gd name="connsiteX5" fmla="*/ 57409 w 159288"/>
                <a:gd name="connsiteY5" fmla="*/ 78701 h 163331"/>
                <a:gd name="connsiteX6" fmla="*/ 5930 w 159288"/>
                <a:gd name="connsiteY6" fmla="*/ 0 h 163331"/>
                <a:gd name="connsiteX7" fmla="*/ 49862 w 159288"/>
                <a:gd name="connsiteY7" fmla="*/ 0 h 163331"/>
                <a:gd name="connsiteX8" fmla="*/ 81127 w 159288"/>
                <a:gd name="connsiteY8" fmla="*/ 53366 h 163331"/>
                <a:gd name="connsiteX9" fmla="*/ 81666 w 159288"/>
                <a:gd name="connsiteY9" fmla="*/ 53366 h 163331"/>
                <a:gd name="connsiteX10" fmla="*/ 114278 w 159288"/>
                <a:gd name="connsiteY10" fmla="*/ 0 h 163331"/>
                <a:gd name="connsiteX11" fmla="*/ 153898 w 159288"/>
                <a:gd name="connsiteY11" fmla="*/ 0 h 163331"/>
                <a:gd name="connsiteX12" fmla="*/ 101341 w 159288"/>
                <a:gd name="connsiteY12" fmla="*/ 76275 h 163331"/>
                <a:gd name="connsiteX13" fmla="*/ 159288 w 159288"/>
                <a:gd name="connsiteY13" fmla="*/ 163331 h 163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9288" h="163331">
                  <a:moveTo>
                    <a:pt x="113469" y="163331"/>
                  </a:moveTo>
                  <a:lnTo>
                    <a:pt x="78701" y="104036"/>
                  </a:lnTo>
                  <a:lnTo>
                    <a:pt x="77892" y="104036"/>
                  </a:lnTo>
                  <a:lnTo>
                    <a:pt x="42585" y="163331"/>
                  </a:lnTo>
                  <a:lnTo>
                    <a:pt x="0" y="163331"/>
                  </a:lnTo>
                  <a:lnTo>
                    <a:pt x="57409" y="78701"/>
                  </a:lnTo>
                  <a:lnTo>
                    <a:pt x="5930" y="0"/>
                  </a:lnTo>
                  <a:lnTo>
                    <a:pt x="49862" y="0"/>
                  </a:lnTo>
                  <a:lnTo>
                    <a:pt x="81127" y="53366"/>
                  </a:lnTo>
                  <a:lnTo>
                    <a:pt x="81666" y="53366"/>
                  </a:lnTo>
                  <a:lnTo>
                    <a:pt x="114278" y="0"/>
                  </a:lnTo>
                  <a:lnTo>
                    <a:pt x="153898" y="0"/>
                  </a:lnTo>
                  <a:lnTo>
                    <a:pt x="101341" y="76275"/>
                  </a:lnTo>
                  <a:lnTo>
                    <a:pt x="159288" y="163331"/>
                  </a:ln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ABF654CF-8B1E-B1C6-90D2-8834CDD5CC61}"/>
                </a:ext>
              </a:extLst>
            </p:cNvPr>
            <p:cNvSpPr/>
            <p:nvPr userDrawn="1"/>
          </p:nvSpPr>
          <p:spPr>
            <a:xfrm>
              <a:off x="5915924" y="465273"/>
              <a:ext cx="121555" cy="208610"/>
            </a:xfrm>
            <a:custGeom>
              <a:avLst/>
              <a:gdLst>
                <a:gd name="connsiteX0" fmla="*/ 38542 w 121555"/>
                <a:gd name="connsiteY0" fmla="*/ 0 h 208610"/>
                <a:gd name="connsiteX1" fmla="*/ 38542 w 121555"/>
                <a:gd name="connsiteY1" fmla="*/ 155245 h 208610"/>
                <a:gd name="connsiteX2" fmla="*/ 64955 w 121555"/>
                <a:gd name="connsiteY2" fmla="*/ 183006 h 208610"/>
                <a:gd name="connsiteX3" fmla="*/ 121555 w 121555"/>
                <a:gd name="connsiteY3" fmla="*/ 183006 h 208610"/>
                <a:gd name="connsiteX4" fmla="*/ 121555 w 121555"/>
                <a:gd name="connsiteY4" fmla="*/ 208611 h 208610"/>
                <a:gd name="connsiteX5" fmla="*/ 47436 w 121555"/>
                <a:gd name="connsiteY5" fmla="*/ 208611 h 208610"/>
                <a:gd name="connsiteX6" fmla="*/ 0 w 121555"/>
                <a:gd name="connsiteY6" fmla="*/ 151472 h 208610"/>
                <a:gd name="connsiteX7" fmla="*/ 0 w 121555"/>
                <a:gd name="connsiteY7" fmla="*/ 0 h 208610"/>
                <a:gd name="connsiteX8" fmla="*/ 38542 w 121555"/>
                <a:gd name="connsiteY8" fmla="*/ 0 h 208610"/>
                <a:gd name="connsiteX9" fmla="*/ 38542 w 121555"/>
                <a:gd name="connsiteY9" fmla="*/ 0 h 208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555" h="208610">
                  <a:moveTo>
                    <a:pt x="38542" y="0"/>
                  </a:moveTo>
                  <a:lnTo>
                    <a:pt x="38542" y="155245"/>
                  </a:lnTo>
                  <a:cubicBezTo>
                    <a:pt x="38542" y="170069"/>
                    <a:pt x="47436" y="183006"/>
                    <a:pt x="64955" y="183006"/>
                  </a:cubicBezTo>
                  <a:lnTo>
                    <a:pt x="121555" y="183006"/>
                  </a:lnTo>
                  <a:lnTo>
                    <a:pt x="121555" y="208611"/>
                  </a:lnTo>
                  <a:lnTo>
                    <a:pt x="47436" y="208611"/>
                  </a:lnTo>
                  <a:cubicBezTo>
                    <a:pt x="20214" y="208611"/>
                    <a:pt x="0" y="183006"/>
                    <a:pt x="0" y="151472"/>
                  </a:cubicBezTo>
                  <a:lnTo>
                    <a:pt x="0" y="0"/>
                  </a:lnTo>
                  <a:lnTo>
                    <a:pt x="38542" y="0"/>
                  </a:lnTo>
                  <a:lnTo>
                    <a:pt x="38542" y="0"/>
                  </a:ln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F3075DE4-DE87-8921-9C70-DA99FCC3904F}"/>
                </a:ext>
              </a:extLst>
            </p:cNvPr>
            <p:cNvSpPr/>
            <p:nvPr userDrawn="1"/>
          </p:nvSpPr>
          <p:spPr>
            <a:xfrm>
              <a:off x="6062276" y="510283"/>
              <a:ext cx="36924" cy="163061"/>
            </a:xfrm>
            <a:custGeom>
              <a:avLst/>
              <a:gdLst>
                <a:gd name="connsiteX0" fmla="*/ 0 w 36924"/>
                <a:gd name="connsiteY0" fmla="*/ 0 h 163061"/>
                <a:gd name="connsiteX1" fmla="*/ 36925 w 36924"/>
                <a:gd name="connsiteY1" fmla="*/ 0 h 163061"/>
                <a:gd name="connsiteX2" fmla="*/ 36925 w 36924"/>
                <a:gd name="connsiteY2" fmla="*/ 163062 h 163061"/>
                <a:gd name="connsiteX3" fmla="*/ 0 w 36924"/>
                <a:gd name="connsiteY3" fmla="*/ 163062 h 163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924" h="163061">
                  <a:moveTo>
                    <a:pt x="0" y="0"/>
                  </a:moveTo>
                  <a:lnTo>
                    <a:pt x="36925" y="0"/>
                  </a:lnTo>
                  <a:lnTo>
                    <a:pt x="36925" y="163062"/>
                  </a:lnTo>
                  <a:lnTo>
                    <a:pt x="0" y="163062"/>
                  </a:ln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C16F04CC-2334-DE44-2B10-6CD73502E5BC}"/>
                </a:ext>
              </a:extLst>
            </p:cNvPr>
            <p:cNvSpPr/>
            <p:nvPr userDrawn="1"/>
          </p:nvSpPr>
          <p:spPr>
            <a:xfrm>
              <a:off x="6134508" y="463656"/>
              <a:ext cx="135570" cy="212923"/>
            </a:xfrm>
            <a:custGeom>
              <a:avLst/>
              <a:gdLst>
                <a:gd name="connsiteX0" fmla="*/ 61451 w 135570"/>
                <a:gd name="connsiteY0" fmla="*/ 66033 h 212923"/>
                <a:gd name="connsiteX1" fmla="*/ 36655 w 135570"/>
                <a:gd name="connsiteY1" fmla="*/ 70885 h 212923"/>
                <a:gd name="connsiteX2" fmla="*/ 36655 w 135570"/>
                <a:gd name="connsiteY2" fmla="*/ 186780 h 212923"/>
                <a:gd name="connsiteX3" fmla="*/ 57948 w 135570"/>
                <a:gd name="connsiteY3" fmla="*/ 190283 h 212923"/>
                <a:gd name="connsiteX4" fmla="*/ 98915 w 135570"/>
                <a:gd name="connsiteY4" fmla="*/ 126676 h 212923"/>
                <a:gd name="connsiteX5" fmla="*/ 61451 w 135570"/>
                <a:gd name="connsiteY5" fmla="*/ 66033 h 212923"/>
                <a:gd name="connsiteX6" fmla="*/ 56600 w 135570"/>
                <a:gd name="connsiteY6" fmla="*/ 212923 h 212923"/>
                <a:gd name="connsiteX7" fmla="*/ 0 w 135570"/>
                <a:gd name="connsiteY7" fmla="*/ 201064 h 212923"/>
                <a:gd name="connsiteX8" fmla="*/ 0 w 135570"/>
                <a:gd name="connsiteY8" fmla="*/ 6738 h 212923"/>
                <a:gd name="connsiteX9" fmla="*/ 36655 w 135570"/>
                <a:gd name="connsiteY9" fmla="*/ 0 h 212923"/>
                <a:gd name="connsiteX10" fmla="*/ 36655 w 135570"/>
                <a:gd name="connsiteY10" fmla="*/ 51479 h 212923"/>
                <a:gd name="connsiteX11" fmla="*/ 71424 w 135570"/>
                <a:gd name="connsiteY11" fmla="*/ 44741 h 212923"/>
                <a:gd name="connsiteX12" fmla="*/ 135570 w 135570"/>
                <a:gd name="connsiteY12" fmla="*/ 124520 h 212923"/>
                <a:gd name="connsiteX13" fmla="*/ 56600 w 135570"/>
                <a:gd name="connsiteY13" fmla="*/ 212923 h 212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5570" h="212923">
                  <a:moveTo>
                    <a:pt x="61451" y="66033"/>
                  </a:moveTo>
                  <a:cubicBezTo>
                    <a:pt x="52827" y="65764"/>
                    <a:pt x="44471" y="67381"/>
                    <a:pt x="36655" y="70885"/>
                  </a:cubicBezTo>
                  <a:lnTo>
                    <a:pt x="36655" y="186780"/>
                  </a:lnTo>
                  <a:cubicBezTo>
                    <a:pt x="43393" y="189205"/>
                    <a:pt x="50670" y="190283"/>
                    <a:pt x="57948" y="190283"/>
                  </a:cubicBezTo>
                  <a:cubicBezTo>
                    <a:pt x="87056" y="190283"/>
                    <a:pt x="98915" y="165487"/>
                    <a:pt x="98915" y="126676"/>
                  </a:cubicBezTo>
                  <a:cubicBezTo>
                    <a:pt x="98915" y="92716"/>
                    <a:pt x="89212" y="66303"/>
                    <a:pt x="61451" y="66033"/>
                  </a:cubicBezTo>
                  <a:moveTo>
                    <a:pt x="56600" y="212923"/>
                  </a:moveTo>
                  <a:cubicBezTo>
                    <a:pt x="31534" y="212923"/>
                    <a:pt x="10511" y="207802"/>
                    <a:pt x="0" y="201064"/>
                  </a:cubicBezTo>
                  <a:lnTo>
                    <a:pt x="0" y="6738"/>
                  </a:lnTo>
                  <a:lnTo>
                    <a:pt x="36655" y="0"/>
                  </a:lnTo>
                  <a:lnTo>
                    <a:pt x="36655" y="51479"/>
                  </a:lnTo>
                  <a:cubicBezTo>
                    <a:pt x="47706" y="46897"/>
                    <a:pt x="59565" y="44471"/>
                    <a:pt x="71424" y="44741"/>
                  </a:cubicBezTo>
                  <a:cubicBezTo>
                    <a:pt x="109157" y="44741"/>
                    <a:pt x="135570" y="76006"/>
                    <a:pt x="135570" y="124520"/>
                  </a:cubicBezTo>
                  <a:cubicBezTo>
                    <a:pt x="135301" y="179502"/>
                    <a:pt x="107001" y="212923"/>
                    <a:pt x="56600" y="212923"/>
                  </a:cubicBezTo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004CE3FD-5855-48BD-2B8F-A3AE6FE63D9C}"/>
                </a:ext>
              </a:extLst>
            </p:cNvPr>
            <p:cNvSpPr/>
            <p:nvPr userDrawn="1"/>
          </p:nvSpPr>
          <p:spPr>
            <a:xfrm>
              <a:off x="6298917" y="507039"/>
              <a:ext cx="84899" cy="166575"/>
            </a:xfrm>
            <a:custGeom>
              <a:avLst/>
              <a:gdLst>
                <a:gd name="connsiteX0" fmla="*/ 77353 w 84899"/>
                <a:gd name="connsiteY0" fmla="*/ 27501 h 166575"/>
                <a:gd name="connsiteX1" fmla="*/ 36925 w 84899"/>
                <a:gd name="connsiteY1" fmla="*/ 28849 h 166575"/>
                <a:gd name="connsiteX2" fmla="*/ 36925 w 84899"/>
                <a:gd name="connsiteY2" fmla="*/ 166575 h 166575"/>
                <a:gd name="connsiteX3" fmla="*/ 0 w 84899"/>
                <a:gd name="connsiteY3" fmla="*/ 166575 h 166575"/>
                <a:gd name="connsiteX4" fmla="*/ 0 w 84899"/>
                <a:gd name="connsiteY4" fmla="*/ 12138 h 166575"/>
                <a:gd name="connsiteX5" fmla="*/ 84900 w 84899"/>
                <a:gd name="connsiteY5" fmla="*/ 818 h 166575"/>
                <a:gd name="connsiteX6" fmla="*/ 77353 w 84899"/>
                <a:gd name="connsiteY6" fmla="*/ 27501 h 16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899" h="166575">
                  <a:moveTo>
                    <a:pt x="77353" y="27501"/>
                  </a:moveTo>
                  <a:cubicBezTo>
                    <a:pt x="64955" y="23189"/>
                    <a:pt x="45280" y="23997"/>
                    <a:pt x="36925" y="28849"/>
                  </a:cubicBezTo>
                  <a:lnTo>
                    <a:pt x="36925" y="166575"/>
                  </a:lnTo>
                  <a:lnTo>
                    <a:pt x="0" y="166575"/>
                  </a:lnTo>
                  <a:lnTo>
                    <a:pt x="0" y="12138"/>
                  </a:lnTo>
                  <a:cubicBezTo>
                    <a:pt x="21562" y="3244"/>
                    <a:pt x="46628" y="-2146"/>
                    <a:pt x="84900" y="818"/>
                  </a:cubicBezTo>
                  <a:cubicBezTo>
                    <a:pt x="84900" y="818"/>
                    <a:pt x="77353" y="27501"/>
                    <a:pt x="77353" y="27501"/>
                  </a:cubicBez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B4105C55-2F4B-7EED-2F74-48394AD62E5A}"/>
                </a:ext>
              </a:extLst>
            </p:cNvPr>
            <p:cNvSpPr/>
            <p:nvPr userDrawn="1"/>
          </p:nvSpPr>
          <p:spPr>
            <a:xfrm>
              <a:off x="6406457" y="510283"/>
              <a:ext cx="36924" cy="163061"/>
            </a:xfrm>
            <a:custGeom>
              <a:avLst/>
              <a:gdLst>
                <a:gd name="connsiteX0" fmla="*/ 0 w 36924"/>
                <a:gd name="connsiteY0" fmla="*/ 0 h 163061"/>
                <a:gd name="connsiteX1" fmla="*/ 36925 w 36924"/>
                <a:gd name="connsiteY1" fmla="*/ 0 h 163061"/>
                <a:gd name="connsiteX2" fmla="*/ 36925 w 36924"/>
                <a:gd name="connsiteY2" fmla="*/ 163062 h 163061"/>
                <a:gd name="connsiteX3" fmla="*/ 0 w 36924"/>
                <a:gd name="connsiteY3" fmla="*/ 163062 h 163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924" h="163061">
                  <a:moveTo>
                    <a:pt x="0" y="0"/>
                  </a:moveTo>
                  <a:lnTo>
                    <a:pt x="36925" y="0"/>
                  </a:lnTo>
                  <a:lnTo>
                    <a:pt x="36925" y="163062"/>
                  </a:lnTo>
                  <a:lnTo>
                    <a:pt x="0" y="163062"/>
                  </a:ln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3D30CAE9-0211-6D4D-A126-C68FE6DD9506}"/>
                </a:ext>
              </a:extLst>
            </p:cNvPr>
            <p:cNvSpPr/>
            <p:nvPr userDrawn="1"/>
          </p:nvSpPr>
          <p:spPr>
            <a:xfrm>
              <a:off x="6472221" y="507271"/>
              <a:ext cx="113469" cy="169086"/>
            </a:xfrm>
            <a:custGeom>
              <a:avLst/>
              <a:gdLst>
                <a:gd name="connsiteX0" fmla="*/ 49592 w 113469"/>
                <a:gd name="connsiteY0" fmla="*/ 169039 h 169086"/>
                <a:gd name="connsiteX1" fmla="*/ 0 w 113469"/>
                <a:gd name="connsiteY1" fmla="*/ 157180 h 169086"/>
                <a:gd name="connsiteX2" fmla="*/ 10511 w 113469"/>
                <a:gd name="connsiteY2" fmla="*/ 133462 h 169086"/>
                <a:gd name="connsiteX3" fmla="*/ 44202 w 113469"/>
                <a:gd name="connsiteY3" fmla="*/ 142895 h 169086"/>
                <a:gd name="connsiteX4" fmla="*/ 74658 w 113469"/>
                <a:gd name="connsiteY4" fmla="*/ 119986 h 169086"/>
                <a:gd name="connsiteX5" fmla="*/ 45549 w 113469"/>
                <a:gd name="connsiteY5" fmla="*/ 93033 h 169086"/>
                <a:gd name="connsiteX6" fmla="*/ 4582 w 113469"/>
                <a:gd name="connsiteY6" fmla="*/ 47214 h 169086"/>
                <a:gd name="connsiteX7" fmla="*/ 61182 w 113469"/>
                <a:gd name="connsiteY7" fmla="*/ 48 h 169086"/>
                <a:gd name="connsiteX8" fmla="*/ 107809 w 113469"/>
                <a:gd name="connsiteY8" fmla="*/ 11368 h 169086"/>
                <a:gd name="connsiteX9" fmla="*/ 97837 w 113469"/>
                <a:gd name="connsiteY9" fmla="*/ 32930 h 169086"/>
                <a:gd name="connsiteX10" fmla="*/ 69537 w 113469"/>
                <a:gd name="connsiteY10" fmla="*/ 23766 h 169086"/>
                <a:gd name="connsiteX11" fmla="*/ 41507 w 113469"/>
                <a:gd name="connsiteY11" fmla="*/ 45328 h 169086"/>
                <a:gd name="connsiteX12" fmla="*/ 70615 w 113469"/>
                <a:gd name="connsiteY12" fmla="*/ 70932 h 169086"/>
                <a:gd name="connsiteX13" fmla="*/ 113469 w 113469"/>
                <a:gd name="connsiteY13" fmla="*/ 118907 h 169086"/>
                <a:gd name="connsiteX14" fmla="*/ 49592 w 113469"/>
                <a:gd name="connsiteY14" fmla="*/ 169039 h 169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3469" h="169086">
                  <a:moveTo>
                    <a:pt x="49592" y="169039"/>
                  </a:moveTo>
                  <a:cubicBezTo>
                    <a:pt x="32343" y="169578"/>
                    <a:pt x="15093" y="165535"/>
                    <a:pt x="0" y="157180"/>
                  </a:cubicBezTo>
                  <a:lnTo>
                    <a:pt x="10511" y="133462"/>
                  </a:lnTo>
                  <a:cubicBezTo>
                    <a:pt x="20484" y="139930"/>
                    <a:pt x="32073" y="143165"/>
                    <a:pt x="44202" y="142895"/>
                  </a:cubicBezTo>
                  <a:cubicBezTo>
                    <a:pt x="60912" y="142895"/>
                    <a:pt x="74658" y="133192"/>
                    <a:pt x="74658" y="119986"/>
                  </a:cubicBezTo>
                  <a:cubicBezTo>
                    <a:pt x="74658" y="106509"/>
                    <a:pt x="63877" y="99502"/>
                    <a:pt x="45549" y="93033"/>
                  </a:cubicBezTo>
                  <a:cubicBezTo>
                    <a:pt x="11590" y="81174"/>
                    <a:pt x="4582" y="64194"/>
                    <a:pt x="4582" y="47214"/>
                  </a:cubicBezTo>
                  <a:cubicBezTo>
                    <a:pt x="4582" y="21071"/>
                    <a:pt x="27222" y="48"/>
                    <a:pt x="61182" y="48"/>
                  </a:cubicBezTo>
                  <a:cubicBezTo>
                    <a:pt x="77353" y="-491"/>
                    <a:pt x="93525" y="3552"/>
                    <a:pt x="107809" y="11368"/>
                  </a:cubicBezTo>
                  <a:lnTo>
                    <a:pt x="97837" y="32930"/>
                  </a:lnTo>
                  <a:cubicBezTo>
                    <a:pt x="89482" y="27270"/>
                    <a:pt x="79509" y="24035"/>
                    <a:pt x="69537" y="23766"/>
                  </a:cubicBezTo>
                  <a:cubicBezTo>
                    <a:pt x="52827" y="23766"/>
                    <a:pt x="41507" y="33738"/>
                    <a:pt x="41507" y="45328"/>
                  </a:cubicBezTo>
                  <a:cubicBezTo>
                    <a:pt x="41507" y="58534"/>
                    <a:pt x="54713" y="65272"/>
                    <a:pt x="70615" y="70932"/>
                  </a:cubicBezTo>
                  <a:cubicBezTo>
                    <a:pt x="105653" y="83600"/>
                    <a:pt x="113469" y="100041"/>
                    <a:pt x="113469" y="118907"/>
                  </a:cubicBezTo>
                  <a:cubicBezTo>
                    <a:pt x="113469" y="145860"/>
                    <a:pt x="88673" y="168769"/>
                    <a:pt x="49592" y="169039"/>
                  </a:cubicBezTo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</p:grpSp>
    </p:spTree>
    <p:extLst>
      <p:ext uri="{BB962C8B-B14F-4D97-AF65-F5344CB8AC3E}">
        <p14:creationId xmlns:p14="http://schemas.microsoft.com/office/powerpoint/2010/main" val="37175292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urple Stars - Copyrigh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1E54D67F-F299-2D00-03D1-2E7D2C93F9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2"/>
            <a:ext cx="9144003" cy="5143502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FEE2C5DE-D186-18DB-1E9D-5C50AD48C63A}"/>
              </a:ext>
            </a:extLst>
          </p:cNvPr>
          <p:cNvGrpSpPr/>
          <p:nvPr userDrawn="1"/>
        </p:nvGrpSpPr>
        <p:grpSpPr>
          <a:xfrm>
            <a:off x="4191721" y="254795"/>
            <a:ext cx="771800" cy="400040"/>
            <a:chOff x="5591148" y="347222"/>
            <a:chExt cx="1029067" cy="533386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46B9823E-6E3A-9A94-208C-7999FAD01843}"/>
                </a:ext>
              </a:extLst>
            </p:cNvPr>
            <p:cNvSpPr/>
            <p:nvPr userDrawn="1"/>
          </p:nvSpPr>
          <p:spPr>
            <a:xfrm>
              <a:off x="5597078" y="776572"/>
              <a:ext cx="61990" cy="101879"/>
            </a:xfrm>
            <a:custGeom>
              <a:avLst/>
              <a:gdLst>
                <a:gd name="connsiteX0" fmla="*/ 8894 w 61990"/>
                <a:gd name="connsiteY0" fmla="*/ 101880 h 101879"/>
                <a:gd name="connsiteX1" fmla="*/ 0 w 61990"/>
                <a:gd name="connsiteY1" fmla="*/ 101880 h 101879"/>
                <a:gd name="connsiteX2" fmla="*/ 0 w 61990"/>
                <a:gd name="connsiteY2" fmla="*/ 0 h 101879"/>
                <a:gd name="connsiteX3" fmla="*/ 26952 w 61990"/>
                <a:gd name="connsiteY3" fmla="*/ 0 h 101879"/>
                <a:gd name="connsiteX4" fmla="*/ 61990 w 61990"/>
                <a:gd name="connsiteY4" fmla="*/ 30995 h 101879"/>
                <a:gd name="connsiteX5" fmla="*/ 26952 w 61990"/>
                <a:gd name="connsiteY5" fmla="*/ 62529 h 101879"/>
                <a:gd name="connsiteX6" fmla="*/ 8894 w 61990"/>
                <a:gd name="connsiteY6" fmla="*/ 62529 h 101879"/>
                <a:gd name="connsiteX7" fmla="*/ 8894 w 61990"/>
                <a:gd name="connsiteY7" fmla="*/ 101880 h 101879"/>
                <a:gd name="connsiteX8" fmla="*/ 8894 w 61990"/>
                <a:gd name="connsiteY8" fmla="*/ 7816 h 101879"/>
                <a:gd name="connsiteX9" fmla="*/ 8894 w 61990"/>
                <a:gd name="connsiteY9" fmla="*/ 54174 h 101879"/>
                <a:gd name="connsiteX10" fmla="*/ 28030 w 61990"/>
                <a:gd name="connsiteY10" fmla="*/ 54174 h 101879"/>
                <a:gd name="connsiteX11" fmla="*/ 52827 w 61990"/>
                <a:gd name="connsiteY11" fmla="*/ 30726 h 101879"/>
                <a:gd name="connsiteX12" fmla="*/ 28030 w 61990"/>
                <a:gd name="connsiteY12" fmla="*/ 7816 h 101879"/>
                <a:gd name="connsiteX13" fmla="*/ 8894 w 61990"/>
                <a:gd name="connsiteY13" fmla="*/ 7816 h 10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1990" h="101879">
                  <a:moveTo>
                    <a:pt x="8894" y="101880"/>
                  </a:moveTo>
                  <a:lnTo>
                    <a:pt x="0" y="101880"/>
                  </a:lnTo>
                  <a:lnTo>
                    <a:pt x="0" y="0"/>
                  </a:lnTo>
                  <a:lnTo>
                    <a:pt x="26952" y="0"/>
                  </a:lnTo>
                  <a:cubicBezTo>
                    <a:pt x="50401" y="0"/>
                    <a:pt x="61990" y="13746"/>
                    <a:pt x="61990" y="30995"/>
                  </a:cubicBezTo>
                  <a:cubicBezTo>
                    <a:pt x="61990" y="47975"/>
                    <a:pt x="50401" y="62529"/>
                    <a:pt x="26952" y="62529"/>
                  </a:cubicBezTo>
                  <a:lnTo>
                    <a:pt x="8894" y="62529"/>
                  </a:lnTo>
                  <a:lnTo>
                    <a:pt x="8894" y="101880"/>
                  </a:lnTo>
                  <a:close/>
                  <a:moveTo>
                    <a:pt x="8894" y="7816"/>
                  </a:moveTo>
                  <a:lnTo>
                    <a:pt x="8894" y="54174"/>
                  </a:lnTo>
                  <a:lnTo>
                    <a:pt x="28030" y="54174"/>
                  </a:lnTo>
                  <a:cubicBezTo>
                    <a:pt x="41507" y="54174"/>
                    <a:pt x="52827" y="46088"/>
                    <a:pt x="52827" y="30726"/>
                  </a:cubicBezTo>
                  <a:cubicBezTo>
                    <a:pt x="52827" y="15363"/>
                    <a:pt x="41507" y="7816"/>
                    <a:pt x="28030" y="7816"/>
                  </a:cubicBezTo>
                  <a:lnTo>
                    <a:pt x="8894" y="7816"/>
                  </a:ln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5A58B263-F698-6264-8924-6FBE7F2CDDD3}"/>
                </a:ext>
              </a:extLst>
            </p:cNvPr>
            <p:cNvSpPr/>
            <p:nvPr userDrawn="1"/>
          </p:nvSpPr>
          <p:spPr>
            <a:xfrm>
              <a:off x="5665537" y="812419"/>
              <a:ext cx="52557" cy="67650"/>
            </a:xfrm>
            <a:custGeom>
              <a:avLst/>
              <a:gdLst>
                <a:gd name="connsiteX0" fmla="*/ 43663 w 52557"/>
                <a:gd name="connsiteY0" fmla="*/ 21562 h 67650"/>
                <a:gd name="connsiteX1" fmla="*/ 27491 w 52557"/>
                <a:gd name="connsiteY1" fmla="*/ 7816 h 67650"/>
                <a:gd name="connsiteX2" fmla="*/ 7816 w 52557"/>
                <a:gd name="connsiteY2" fmla="*/ 14824 h 67650"/>
                <a:gd name="connsiteX3" fmla="*/ 3504 w 52557"/>
                <a:gd name="connsiteY3" fmla="*/ 8086 h 67650"/>
                <a:gd name="connsiteX4" fmla="*/ 28030 w 52557"/>
                <a:gd name="connsiteY4" fmla="*/ 0 h 67650"/>
                <a:gd name="connsiteX5" fmla="*/ 52557 w 52557"/>
                <a:gd name="connsiteY5" fmla="*/ 21831 h 67650"/>
                <a:gd name="connsiteX6" fmla="*/ 52557 w 52557"/>
                <a:gd name="connsiteY6" fmla="*/ 66033 h 67650"/>
                <a:gd name="connsiteX7" fmla="*/ 43663 w 52557"/>
                <a:gd name="connsiteY7" fmla="*/ 66033 h 67650"/>
                <a:gd name="connsiteX8" fmla="*/ 43663 w 52557"/>
                <a:gd name="connsiteY8" fmla="*/ 57947 h 67650"/>
                <a:gd name="connsiteX9" fmla="*/ 23449 w 52557"/>
                <a:gd name="connsiteY9" fmla="*/ 67650 h 67650"/>
                <a:gd name="connsiteX10" fmla="*/ 0 w 52557"/>
                <a:gd name="connsiteY10" fmla="*/ 47975 h 67650"/>
                <a:gd name="connsiteX11" fmla="*/ 21831 w 52557"/>
                <a:gd name="connsiteY11" fmla="*/ 29109 h 67650"/>
                <a:gd name="connsiteX12" fmla="*/ 37194 w 52557"/>
                <a:gd name="connsiteY12" fmla="*/ 29109 h 67650"/>
                <a:gd name="connsiteX13" fmla="*/ 43393 w 52557"/>
                <a:gd name="connsiteY13" fmla="*/ 23179 h 67650"/>
                <a:gd name="connsiteX14" fmla="*/ 43663 w 52557"/>
                <a:gd name="connsiteY14" fmla="*/ 21562 h 67650"/>
                <a:gd name="connsiteX15" fmla="*/ 43663 w 52557"/>
                <a:gd name="connsiteY15" fmla="*/ 21562 h 67650"/>
                <a:gd name="connsiteX16" fmla="*/ 43663 w 52557"/>
                <a:gd name="connsiteY16" fmla="*/ 43124 h 67650"/>
                <a:gd name="connsiteX17" fmla="*/ 43663 w 52557"/>
                <a:gd name="connsiteY17" fmla="*/ 34229 h 67650"/>
                <a:gd name="connsiteX18" fmla="*/ 35308 w 52557"/>
                <a:gd name="connsiteY18" fmla="*/ 36655 h 67650"/>
                <a:gd name="connsiteX19" fmla="*/ 23449 w 52557"/>
                <a:gd name="connsiteY19" fmla="*/ 36655 h 67650"/>
                <a:gd name="connsiteX20" fmla="*/ 9703 w 52557"/>
                <a:gd name="connsiteY20" fmla="*/ 47975 h 67650"/>
                <a:gd name="connsiteX21" fmla="*/ 24796 w 52557"/>
                <a:gd name="connsiteY21" fmla="*/ 60104 h 67650"/>
                <a:gd name="connsiteX22" fmla="*/ 43663 w 52557"/>
                <a:gd name="connsiteY22" fmla="*/ 43124 h 67650"/>
                <a:gd name="connsiteX23" fmla="*/ 43663 w 52557"/>
                <a:gd name="connsiteY23" fmla="*/ 43124 h 6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2557" h="67650">
                  <a:moveTo>
                    <a:pt x="43663" y="21562"/>
                  </a:moveTo>
                  <a:cubicBezTo>
                    <a:pt x="43663" y="11859"/>
                    <a:pt x="36116" y="7816"/>
                    <a:pt x="27491" y="7816"/>
                  </a:cubicBezTo>
                  <a:cubicBezTo>
                    <a:pt x="19406" y="7816"/>
                    <a:pt x="12937" y="11320"/>
                    <a:pt x="7816" y="14824"/>
                  </a:cubicBezTo>
                  <a:lnTo>
                    <a:pt x="3504" y="8086"/>
                  </a:lnTo>
                  <a:cubicBezTo>
                    <a:pt x="7816" y="4582"/>
                    <a:pt x="16980" y="0"/>
                    <a:pt x="28030" y="0"/>
                  </a:cubicBezTo>
                  <a:cubicBezTo>
                    <a:pt x="43393" y="0"/>
                    <a:pt x="52557" y="8625"/>
                    <a:pt x="52557" y="21831"/>
                  </a:cubicBezTo>
                  <a:lnTo>
                    <a:pt x="52557" y="66033"/>
                  </a:lnTo>
                  <a:lnTo>
                    <a:pt x="43663" y="66033"/>
                  </a:lnTo>
                  <a:lnTo>
                    <a:pt x="43663" y="57947"/>
                  </a:lnTo>
                  <a:cubicBezTo>
                    <a:pt x="39890" y="64416"/>
                    <a:pt x="31265" y="67650"/>
                    <a:pt x="23449" y="67650"/>
                  </a:cubicBezTo>
                  <a:cubicBezTo>
                    <a:pt x="9433" y="67650"/>
                    <a:pt x="0" y="59565"/>
                    <a:pt x="0" y="47975"/>
                  </a:cubicBezTo>
                  <a:cubicBezTo>
                    <a:pt x="0" y="36386"/>
                    <a:pt x="8355" y="29109"/>
                    <a:pt x="21831" y="29109"/>
                  </a:cubicBezTo>
                  <a:lnTo>
                    <a:pt x="37194" y="29109"/>
                  </a:lnTo>
                  <a:cubicBezTo>
                    <a:pt x="41776" y="29109"/>
                    <a:pt x="43393" y="26683"/>
                    <a:pt x="43393" y="23179"/>
                  </a:cubicBezTo>
                  <a:lnTo>
                    <a:pt x="43663" y="21562"/>
                  </a:lnTo>
                  <a:lnTo>
                    <a:pt x="43663" y="21562"/>
                  </a:lnTo>
                  <a:close/>
                  <a:moveTo>
                    <a:pt x="43663" y="43124"/>
                  </a:moveTo>
                  <a:lnTo>
                    <a:pt x="43663" y="34229"/>
                  </a:lnTo>
                  <a:cubicBezTo>
                    <a:pt x="42046" y="36116"/>
                    <a:pt x="38811" y="36655"/>
                    <a:pt x="35308" y="36655"/>
                  </a:cubicBezTo>
                  <a:lnTo>
                    <a:pt x="23449" y="36655"/>
                  </a:lnTo>
                  <a:cubicBezTo>
                    <a:pt x="14015" y="36655"/>
                    <a:pt x="9703" y="41237"/>
                    <a:pt x="9703" y="47975"/>
                  </a:cubicBezTo>
                  <a:cubicBezTo>
                    <a:pt x="9703" y="53635"/>
                    <a:pt x="14015" y="60104"/>
                    <a:pt x="24796" y="60104"/>
                  </a:cubicBezTo>
                  <a:cubicBezTo>
                    <a:pt x="34230" y="60104"/>
                    <a:pt x="43663" y="54713"/>
                    <a:pt x="43663" y="43124"/>
                  </a:cubicBezTo>
                  <a:lnTo>
                    <a:pt x="43663" y="43124"/>
                  </a:ln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C15A6373-F53F-F80D-41C2-68528A13A335}"/>
                </a:ext>
              </a:extLst>
            </p:cNvPr>
            <p:cNvSpPr/>
            <p:nvPr userDrawn="1"/>
          </p:nvSpPr>
          <p:spPr>
            <a:xfrm>
              <a:off x="5738308" y="813227"/>
              <a:ext cx="32612" cy="65224"/>
            </a:xfrm>
            <a:custGeom>
              <a:avLst/>
              <a:gdLst>
                <a:gd name="connsiteX0" fmla="*/ 32343 w 32612"/>
                <a:gd name="connsiteY0" fmla="*/ 8894 h 65224"/>
                <a:gd name="connsiteX1" fmla="*/ 28030 w 32612"/>
                <a:gd name="connsiteY1" fmla="*/ 8894 h 65224"/>
                <a:gd name="connsiteX2" fmla="*/ 8625 w 32612"/>
                <a:gd name="connsiteY2" fmla="*/ 29378 h 65224"/>
                <a:gd name="connsiteX3" fmla="*/ 8625 w 32612"/>
                <a:gd name="connsiteY3" fmla="*/ 65225 h 65224"/>
                <a:gd name="connsiteX4" fmla="*/ 0 w 32612"/>
                <a:gd name="connsiteY4" fmla="*/ 65225 h 65224"/>
                <a:gd name="connsiteX5" fmla="*/ 0 w 32612"/>
                <a:gd name="connsiteY5" fmla="*/ 1078 h 65224"/>
                <a:gd name="connsiteX6" fmla="*/ 8355 w 32612"/>
                <a:gd name="connsiteY6" fmla="*/ 1078 h 65224"/>
                <a:gd name="connsiteX7" fmla="*/ 8355 w 32612"/>
                <a:gd name="connsiteY7" fmla="*/ 12129 h 65224"/>
                <a:gd name="connsiteX8" fmla="*/ 27761 w 32612"/>
                <a:gd name="connsiteY8" fmla="*/ 0 h 65224"/>
                <a:gd name="connsiteX9" fmla="*/ 32612 w 32612"/>
                <a:gd name="connsiteY9" fmla="*/ 270 h 65224"/>
                <a:gd name="connsiteX10" fmla="*/ 32343 w 32612"/>
                <a:gd name="connsiteY10" fmla="*/ 8894 h 65224"/>
                <a:gd name="connsiteX11" fmla="*/ 32343 w 32612"/>
                <a:gd name="connsiteY11" fmla="*/ 8894 h 65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612" h="65224">
                  <a:moveTo>
                    <a:pt x="32343" y="8894"/>
                  </a:moveTo>
                  <a:lnTo>
                    <a:pt x="28030" y="8894"/>
                  </a:lnTo>
                  <a:cubicBezTo>
                    <a:pt x="16710" y="8894"/>
                    <a:pt x="8625" y="14015"/>
                    <a:pt x="8625" y="29378"/>
                  </a:cubicBezTo>
                  <a:lnTo>
                    <a:pt x="8625" y="65225"/>
                  </a:lnTo>
                  <a:lnTo>
                    <a:pt x="0" y="65225"/>
                  </a:lnTo>
                  <a:lnTo>
                    <a:pt x="0" y="1078"/>
                  </a:lnTo>
                  <a:lnTo>
                    <a:pt x="8355" y="1078"/>
                  </a:lnTo>
                  <a:lnTo>
                    <a:pt x="8355" y="12129"/>
                  </a:lnTo>
                  <a:cubicBezTo>
                    <a:pt x="12129" y="3504"/>
                    <a:pt x="19945" y="0"/>
                    <a:pt x="27761" y="0"/>
                  </a:cubicBezTo>
                  <a:cubicBezTo>
                    <a:pt x="29109" y="0"/>
                    <a:pt x="30726" y="270"/>
                    <a:pt x="32612" y="270"/>
                  </a:cubicBezTo>
                  <a:lnTo>
                    <a:pt x="32343" y="8894"/>
                  </a:lnTo>
                  <a:lnTo>
                    <a:pt x="32343" y="8894"/>
                  </a:ln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0ADDF1A0-A3C1-74EA-C273-D2887E1A0ED9}"/>
                </a:ext>
              </a:extLst>
            </p:cNvPr>
            <p:cNvSpPr/>
            <p:nvPr userDrawn="1"/>
          </p:nvSpPr>
          <p:spPr>
            <a:xfrm>
              <a:off x="5776581" y="786814"/>
              <a:ext cx="35846" cy="91637"/>
            </a:xfrm>
            <a:custGeom>
              <a:avLst/>
              <a:gdLst>
                <a:gd name="connsiteX0" fmla="*/ 19945 w 35846"/>
                <a:gd name="connsiteY0" fmla="*/ 270 h 91637"/>
                <a:gd name="connsiteX1" fmla="*/ 19945 w 35846"/>
                <a:gd name="connsiteY1" fmla="*/ 27222 h 91637"/>
                <a:gd name="connsiteX2" fmla="*/ 35847 w 35846"/>
                <a:gd name="connsiteY2" fmla="*/ 27222 h 91637"/>
                <a:gd name="connsiteX3" fmla="*/ 35847 w 35846"/>
                <a:gd name="connsiteY3" fmla="*/ 34499 h 91637"/>
                <a:gd name="connsiteX4" fmla="*/ 19945 w 35846"/>
                <a:gd name="connsiteY4" fmla="*/ 34499 h 91637"/>
                <a:gd name="connsiteX5" fmla="*/ 19945 w 35846"/>
                <a:gd name="connsiteY5" fmla="*/ 78162 h 91637"/>
                <a:gd name="connsiteX6" fmla="*/ 29109 w 35846"/>
                <a:gd name="connsiteY6" fmla="*/ 84361 h 91637"/>
                <a:gd name="connsiteX7" fmla="*/ 35847 w 35846"/>
                <a:gd name="connsiteY7" fmla="*/ 83822 h 91637"/>
                <a:gd name="connsiteX8" fmla="*/ 35847 w 35846"/>
                <a:gd name="connsiteY8" fmla="*/ 91099 h 91637"/>
                <a:gd name="connsiteX9" fmla="*/ 25874 w 35846"/>
                <a:gd name="connsiteY9" fmla="*/ 91638 h 91637"/>
                <a:gd name="connsiteX10" fmla="*/ 11050 w 35846"/>
                <a:gd name="connsiteY10" fmla="*/ 77892 h 91637"/>
                <a:gd name="connsiteX11" fmla="*/ 11050 w 35846"/>
                <a:gd name="connsiteY11" fmla="*/ 34229 h 91637"/>
                <a:gd name="connsiteX12" fmla="*/ 0 w 35846"/>
                <a:gd name="connsiteY12" fmla="*/ 34229 h 91637"/>
                <a:gd name="connsiteX13" fmla="*/ 0 w 35846"/>
                <a:gd name="connsiteY13" fmla="*/ 26952 h 91637"/>
                <a:gd name="connsiteX14" fmla="*/ 11050 w 35846"/>
                <a:gd name="connsiteY14" fmla="*/ 26952 h 91637"/>
                <a:gd name="connsiteX15" fmla="*/ 11050 w 35846"/>
                <a:gd name="connsiteY15" fmla="*/ 0 h 91637"/>
                <a:gd name="connsiteX16" fmla="*/ 19945 w 35846"/>
                <a:gd name="connsiteY16" fmla="*/ 0 h 91637"/>
                <a:gd name="connsiteX17" fmla="*/ 19945 w 35846"/>
                <a:gd name="connsiteY17" fmla="*/ 270 h 91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846" h="91637">
                  <a:moveTo>
                    <a:pt x="19945" y="270"/>
                  </a:moveTo>
                  <a:lnTo>
                    <a:pt x="19945" y="27222"/>
                  </a:lnTo>
                  <a:lnTo>
                    <a:pt x="35847" y="27222"/>
                  </a:lnTo>
                  <a:lnTo>
                    <a:pt x="35847" y="34499"/>
                  </a:lnTo>
                  <a:lnTo>
                    <a:pt x="19945" y="34499"/>
                  </a:lnTo>
                  <a:lnTo>
                    <a:pt x="19945" y="78162"/>
                  </a:lnTo>
                  <a:cubicBezTo>
                    <a:pt x="19945" y="84091"/>
                    <a:pt x="24257" y="84361"/>
                    <a:pt x="29109" y="84361"/>
                  </a:cubicBezTo>
                  <a:cubicBezTo>
                    <a:pt x="33151" y="84361"/>
                    <a:pt x="35847" y="83822"/>
                    <a:pt x="35847" y="83822"/>
                  </a:cubicBezTo>
                  <a:lnTo>
                    <a:pt x="35847" y="91099"/>
                  </a:lnTo>
                  <a:cubicBezTo>
                    <a:pt x="35847" y="91099"/>
                    <a:pt x="31265" y="91638"/>
                    <a:pt x="25874" y="91638"/>
                  </a:cubicBezTo>
                  <a:cubicBezTo>
                    <a:pt x="19136" y="91638"/>
                    <a:pt x="11050" y="89751"/>
                    <a:pt x="11050" y="77892"/>
                  </a:cubicBezTo>
                  <a:lnTo>
                    <a:pt x="11050" y="34229"/>
                  </a:lnTo>
                  <a:lnTo>
                    <a:pt x="0" y="34229"/>
                  </a:lnTo>
                  <a:lnTo>
                    <a:pt x="0" y="26952"/>
                  </a:lnTo>
                  <a:lnTo>
                    <a:pt x="11050" y="26952"/>
                  </a:lnTo>
                  <a:lnTo>
                    <a:pt x="11050" y="0"/>
                  </a:lnTo>
                  <a:lnTo>
                    <a:pt x="19945" y="0"/>
                  </a:lnTo>
                  <a:lnTo>
                    <a:pt x="19945" y="270"/>
                  </a:ln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EA7CDCCF-A044-DA1B-7B6E-507361258C5B}"/>
                </a:ext>
              </a:extLst>
            </p:cNvPr>
            <p:cNvSpPr/>
            <p:nvPr userDrawn="1"/>
          </p:nvSpPr>
          <p:spPr>
            <a:xfrm>
              <a:off x="5850430" y="812419"/>
              <a:ext cx="66572" cy="67650"/>
            </a:xfrm>
            <a:custGeom>
              <a:avLst/>
              <a:gdLst>
                <a:gd name="connsiteX0" fmla="*/ 33151 w 66572"/>
                <a:gd name="connsiteY0" fmla="*/ 0 h 67650"/>
                <a:gd name="connsiteX1" fmla="*/ 66572 w 66572"/>
                <a:gd name="connsiteY1" fmla="*/ 33960 h 67650"/>
                <a:gd name="connsiteX2" fmla="*/ 33151 w 66572"/>
                <a:gd name="connsiteY2" fmla="*/ 67650 h 67650"/>
                <a:gd name="connsiteX3" fmla="*/ 0 w 66572"/>
                <a:gd name="connsiteY3" fmla="*/ 33960 h 67650"/>
                <a:gd name="connsiteX4" fmla="*/ 33151 w 66572"/>
                <a:gd name="connsiteY4" fmla="*/ 0 h 67650"/>
                <a:gd name="connsiteX5" fmla="*/ 33151 w 66572"/>
                <a:gd name="connsiteY5" fmla="*/ 7816 h 67650"/>
                <a:gd name="connsiteX6" fmla="*/ 8894 w 66572"/>
                <a:gd name="connsiteY6" fmla="*/ 33960 h 67650"/>
                <a:gd name="connsiteX7" fmla="*/ 33151 w 66572"/>
                <a:gd name="connsiteY7" fmla="*/ 60104 h 67650"/>
                <a:gd name="connsiteX8" fmla="*/ 57409 w 66572"/>
                <a:gd name="connsiteY8" fmla="*/ 33960 h 67650"/>
                <a:gd name="connsiteX9" fmla="*/ 33151 w 66572"/>
                <a:gd name="connsiteY9" fmla="*/ 7816 h 6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572" h="67650">
                  <a:moveTo>
                    <a:pt x="33151" y="0"/>
                  </a:moveTo>
                  <a:cubicBezTo>
                    <a:pt x="51749" y="0"/>
                    <a:pt x="66572" y="14285"/>
                    <a:pt x="66572" y="33960"/>
                  </a:cubicBezTo>
                  <a:cubicBezTo>
                    <a:pt x="66572" y="53635"/>
                    <a:pt x="51749" y="67650"/>
                    <a:pt x="33151" y="67650"/>
                  </a:cubicBezTo>
                  <a:cubicBezTo>
                    <a:pt x="14554" y="67650"/>
                    <a:pt x="0" y="53635"/>
                    <a:pt x="0" y="33960"/>
                  </a:cubicBezTo>
                  <a:cubicBezTo>
                    <a:pt x="0" y="14285"/>
                    <a:pt x="14824" y="0"/>
                    <a:pt x="33151" y="0"/>
                  </a:cubicBezTo>
                  <a:close/>
                  <a:moveTo>
                    <a:pt x="33151" y="7816"/>
                  </a:moveTo>
                  <a:cubicBezTo>
                    <a:pt x="18867" y="7816"/>
                    <a:pt x="8894" y="19136"/>
                    <a:pt x="8894" y="33960"/>
                  </a:cubicBezTo>
                  <a:cubicBezTo>
                    <a:pt x="8894" y="48784"/>
                    <a:pt x="18867" y="60104"/>
                    <a:pt x="33151" y="60104"/>
                  </a:cubicBezTo>
                  <a:cubicBezTo>
                    <a:pt x="47436" y="60104"/>
                    <a:pt x="57409" y="48784"/>
                    <a:pt x="57409" y="33960"/>
                  </a:cubicBezTo>
                  <a:cubicBezTo>
                    <a:pt x="57409" y="19406"/>
                    <a:pt x="47706" y="7816"/>
                    <a:pt x="33151" y="7816"/>
                  </a:cubicBez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0E0837BB-DF20-A02A-EA75-9A2E4545A34C}"/>
                </a:ext>
              </a:extLst>
            </p:cNvPr>
            <p:cNvSpPr/>
            <p:nvPr userDrawn="1"/>
          </p:nvSpPr>
          <p:spPr>
            <a:xfrm>
              <a:off x="5925358" y="775764"/>
              <a:ext cx="34499" cy="102418"/>
            </a:xfrm>
            <a:custGeom>
              <a:avLst/>
              <a:gdLst>
                <a:gd name="connsiteX0" fmla="*/ 11320 w 34499"/>
                <a:gd name="connsiteY0" fmla="*/ 15363 h 102418"/>
                <a:gd name="connsiteX1" fmla="*/ 25874 w 34499"/>
                <a:gd name="connsiteY1" fmla="*/ 0 h 102418"/>
                <a:gd name="connsiteX2" fmla="*/ 34499 w 34499"/>
                <a:gd name="connsiteY2" fmla="*/ 539 h 102418"/>
                <a:gd name="connsiteX3" fmla="*/ 34499 w 34499"/>
                <a:gd name="connsiteY3" fmla="*/ 8355 h 102418"/>
                <a:gd name="connsiteX4" fmla="*/ 28030 w 34499"/>
                <a:gd name="connsiteY4" fmla="*/ 7547 h 102418"/>
                <a:gd name="connsiteX5" fmla="*/ 19945 w 34499"/>
                <a:gd name="connsiteY5" fmla="*/ 16171 h 102418"/>
                <a:gd name="connsiteX6" fmla="*/ 19945 w 34499"/>
                <a:gd name="connsiteY6" fmla="*/ 38272 h 102418"/>
                <a:gd name="connsiteX7" fmla="*/ 33151 w 34499"/>
                <a:gd name="connsiteY7" fmla="*/ 38272 h 102418"/>
                <a:gd name="connsiteX8" fmla="*/ 33151 w 34499"/>
                <a:gd name="connsiteY8" fmla="*/ 45549 h 102418"/>
                <a:gd name="connsiteX9" fmla="*/ 19945 w 34499"/>
                <a:gd name="connsiteY9" fmla="*/ 45549 h 102418"/>
                <a:gd name="connsiteX10" fmla="*/ 19945 w 34499"/>
                <a:gd name="connsiteY10" fmla="*/ 102419 h 102418"/>
                <a:gd name="connsiteX11" fmla="*/ 11050 w 34499"/>
                <a:gd name="connsiteY11" fmla="*/ 102419 h 102418"/>
                <a:gd name="connsiteX12" fmla="*/ 11050 w 34499"/>
                <a:gd name="connsiteY12" fmla="*/ 45549 h 102418"/>
                <a:gd name="connsiteX13" fmla="*/ 0 w 34499"/>
                <a:gd name="connsiteY13" fmla="*/ 45549 h 102418"/>
                <a:gd name="connsiteX14" fmla="*/ 0 w 34499"/>
                <a:gd name="connsiteY14" fmla="*/ 38272 h 102418"/>
                <a:gd name="connsiteX15" fmla="*/ 11050 w 34499"/>
                <a:gd name="connsiteY15" fmla="*/ 38272 h 102418"/>
                <a:gd name="connsiteX16" fmla="*/ 11050 w 34499"/>
                <a:gd name="connsiteY16" fmla="*/ 15363 h 102418"/>
                <a:gd name="connsiteX17" fmla="*/ 11320 w 34499"/>
                <a:gd name="connsiteY17" fmla="*/ 15363 h 102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4499" h="102418">
                  <a:moveTo>
                    <a:pt x="11320" y="15363"/>
                  </a:moveTo>
                  <a:cubicBezTo>
                    <a:pt x="11320" y="3504"/>
                    <a:pt x="19136" y="0"/>
                    <a:pt x="25874" y="0"/>
                  </a:cubicBezTo>
                  <a:cubicBezTo>
                    <a:pt x="30456" y="0"/>
                    <a:pt x="34499" y="539"/>
                    <a:pt x="34499" y="539"/>
                  </a:cubicBezTo>
                  <a:lnTo>
                    <a:pt x="34499" y="8355"/>
                  </a:lnTo>
                  <a:cubicBezTo>
                    <a:pt x="34499" y="8355"/>
                    <a:pt x="30456" y="7547"/>
                    <a:pt x="28030" y="7547"/>
                  </a:cubicBezTo>
                  <a:cubicBezTo>
                    <a:pt x="22370" y="7547"/>
                    <a:pt x="19945" y="9972"/>
                    <a:pt x="19945" y="16171"/>
                  </a:cubicBezTo>
                  <a:lnTo>
                    <a:pt x="19945" y="38272"/>
                  </a:lnTo>
                  <a:lnTo>
                    <a:pt x="33151" y="38272"/>
                  </a:lnTo>
                  <a:lnTo>
                    <a:pt x="33151" y="45549"/>
                  </a:lnTo>
                  <a:lnTo>
                    <a:pt x="19945" y="45549"/>
                  </a:lnTo>
                  <a:lnTo>
                    <a:pt x="19945" y="102419"/>
                  </a:lnTo>
                  <a:lnTo>
                    <a:pt x="11050" y="102419"/>
                  </a:lnTo>
                  <a:lnTo>
                    <a:pt x="11050" y="45549"/>
                  </a:lnTo>
                  <a:lnTo>
                    <a:pt x="0" y="45549"/>
                  </a:lnTo>
                  <a:lnTo>
                    <a:pt x="0" y="38272"/>
                  </a:lnTo>
                  <a:lnTo>
                    <a:pt x="11050" y="38272"/>
                  </a:lnTo>
                  <a:lnTo>
                    <a:pt x="11050" y="15363"/>
                  </a:lnTo>
                  <a:lnTo>
                    <a:pt x="11320" y="15363"/>
                  </a:ln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85AACA24-BA44-3C6E-A635-75C3DF3913C1}"/>
                </a:ext>
              </a:extLst>
            </p:cNvPr>
            <p:cNvSpPr/>
            <p:nvPr userDrawn="1"/>
          </p:nvSpPr>
          <p:spPr>
            <a:xfrm>
              <a:off x="5994086" y="774416"/>
              <a:ext cx="102958" cy="105653"/>
            </a:xfrm>
            <a:custGeom>
              <a:avLst/>
              <a:gdLst>
                <a:gd name="connsiteX0" fmla="*/ 52827 w 102958"/>
                <a:gd name="connsiteY0" fmla="*/ 87056 h 105653"/>
                <a:gd name="connsiteX1" fmla="*/ 80588 w 102958"/>
                <a:gd name="connsiteY1" fmla="*/ 67650 h 105653"/>
                <a:gd name="connsiteX2" fmla="*/ 102958 w 102958"/>
                <a:gd name="connsiteY2" fmla="*/ 67650 h 105653"/>
                <a:gd name="connsiteX3" fmla="*/ 53096 w 102958"/>
                <a:gd name="connsiteY3" fmla="*/ 105653 h 105653"/>
                <a:gd name="connsiteX4" fmla="*/ 0 w 102958"/>
                <a:gd name="connsiteY4" fmla="*/ 52827 h 105653"/>
                <a:gd name="connsiteX5" fmla="*/ 53096 w 102958"/>
                <a:gd name="connsiteY5" fmla="*/ 0 h 105653"/>
                <a:gd name="connsiteX6" fmla="*/ 102958 w 102958"/>
                <a:gd name="connsiteY6" fmla="*/ 38003 h 105653"/>
                <a:gd name="connsiteX7" fmla="*/ 80588 w 102958"/>
                <a:gd name="connsiteY7" fmla="*/ 38003 h 105653"/>
                <a:gd name="connsiteX8" fmla="*/ 52827 w 102958"/>
                <a:gd name="connsiteY8" fmla="*/ 18597 h 105653"/>
                <a:gd name="connsiteX9" fmla="*/ 20753 w 102958"/>
                <a:gd name="connsiteY9" fmla="*/ 52827 h 105653"/>
                <a:gd name="connsiteX10" fmla="*/ 52827 w 102958"/>
                <a:gd name="connsiteY10" fmla="*/ 87056 h 105653"/>
                <a:gd name="connsiteX11" fmla="*/ 52827 w 102958"/>
                <a:gd name="connsiteY11" fmla="*/ 87056 h 105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2958" h="105653">
                  <a:moveTo>
                    <a:pt x="52827" y="87056"/>
                  </a:moveTo>
                  <a:cubicBezTo>
                    <a:pt x="66303" y="87056"/>
                    <a:pt x="76814" y="79779"/>
                    <a:pt x="80588" y="67650"/>
                  </a:cubicBezTo>
                  <a:lnTo>
                    <a:pt x="102958" y="67650"/>
                  </a:lnTo>
                  <a:cubicBezTo>
                    <a:pt x="97029" y="91638"/>
                    <a:pt x="76006" y="105653"/>
                    <a:pt x="53096" y="105653"/>
                  </a:cubicBezTo>
                  <a:cubicBezTo>
                    <a:pt x="23179" y="105653"/>
                    <a:pt x="0" y="83552"/>
                    <a:pt x="0" y="52827"/>
                  </a:cubicBezTo>
                  <a:cubicBezTo>
                    <a:pt x="0" y="22101"/>
                    <a:pt x="23179" y="0"/>
                    <a:pt x="53096" y="0"/>
                  </a:cubicBezTo>
                  <a:cubicBezTo>
                    <a:pt x="76006" y="0"/>
                    <a:pt x="97029" y="14015"/>
                    <a:pt x="102958" y="38003"/>
                  </a:cubicBezTo>
                  <a:lnTo>
                    <a:pt x="80588" y="38003"/>
                  </a:lnTo>
                  <a:cubicBezTo>
                    <a:pt x="76814" y="25874"/>
                    <a:pt x="66303" y="18597"/>
                    <a:pt x="52827" y="18597"/>
                  </a:cubicBezTo>
                  <a:cubicBezTo>
                    <a:pt x="33690" y="18597"/>
                    <a:pt x="20753" y="33151"/>
                    <a:pt x="20753" y="52827"/>
                  </a:cubicBezTo>
                  <a:cubicBezTo>
                    <a:pt x="20753" y="72502"/>
                    <a:pt x="33690" y="87056"/>
                    <a:pt x="52827" y="87056"/>
                  </a:cubicBezTo>
                  <a:lnTo>
                    <a:pt x="52827" y="87056"/>
                  </a:ln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25DE3FF2-A7A9-D59A-1D90-F14D70C400C6}"/>
                </a:ext>
              </a:extLst>
            </p:cNvPr>
            <p:cNvSpPr/>
            <p:nvPr userDrawn="1"/>
          </p:nvSpPr>
          <p:spPr>
            <a:xfrm>
              <a:off x="6108364" y="776572"/>
              <a:ext cx="18866" cy="101879"/>
            </a:xfrm>
            <a:custGeom>
              <a:avLst/>
              <a:gdLst>
                <a:gd name="connsiteX0" fmla="*/ 18867 w 18866"/>
                <a:gd name="connsiteY0" fmla="*/ 101880 h 101879"/>
                <a:gd name="connsiteX1" fmla="*/ 0 w 18866"/>
                <a:gd name="connsiteY1" fmla="*/ 101880 h 101879"/>
                <a:gd name="connsiteX2" fmla="*/ 0 w 18866"/>
                <a:gd name="connsiteY2" fmla="*/ 0 h 101879"/>
                <a:gd name="connsiteX3" fmla="*/ 18867 w 18866"/>
                <a:gd name="connsiteY3" fmla="*/ 0 h 101879"/>
                <a:gd name="connsiteX4" fmla="*/ 18867 w 18866"/>
                <a:gd name="connsiteY4" fmla="*/ 101880 h 10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866" h="101879">
                  <a:moveTo>
                    <a:pt x="18867" y="101880"/>
                  </a:moveTo>
                  <a:lnTo>
                    <a:pt x="0" y="101880"/>
                  </a:lnTo>
                  <a:lnTo>
                    <a:pt x="0" y="0"/>
                  </a:lnTo>
                  <a:lnTo>
                    <a:pt x="18867" y="0"/>
                  </a:lnTo>
                  <a:lnTo>
                    <a:pt x="18867" y="101880"/>
                  </a:ln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958D78B6-8690-CCF3-7D61-A01E7EF97F5C}"/>
                </a:ext>
              </a:extLst>
            </p:cNvPr>
            <p:cNvSpPr/>
            <p:nvPr userDrawn="1"/>
          </p:nvSpPr>
          <p:spPr>
            <a:xfrm>
              <a:off x="6138551" y="809993"/>
              <a:ext cx="60912" cy="70076"/>
            </a:xfrm>
            <a:custGeom>
              <a:avLst/>
              <a:gdLst>
                <a:gd name="connsiteX0" fmla="*/ 42046 w 60912"/>
                <a:gd name="connsiteY0" fmla="*/ 23988 h 70076"/>
                <a:gd name="connsiteX1" fmla="*/ 30995 w 60912"/>
                <a:gd name="connsiteY1" fmla="*/ 16171 h 70076"/>
                <a:gd name="connsiteX2" fmla="*/ 10781 w 60912"/>
                <a:gd name="connsiteY2" fmla="*/ 22370 h 70076"/>
                <a:gd name="connsiteX3" fmla="*/ 3504 w 60912"/>
                <a:gd name="connsiteY3" fmla="*/ 8086 h 70076"/>
                <a:gd name="connsiteX4" fmla="*/ 32073 w 60912"/>
                <a:gd name="connsiteY4" fmla="*/ 0 h 70076"/>
                <a:gd name="connsiteX5" fmla="*/ 60912 w 60912"/>
                <a:gd name="connsiteY5" fmla="*/ 24527 h 70076"/>
                <a:gd name="connsiteX6" fmla="*/ 60912 w 60912"/>
                <a:gd name="connsiteY6" fmla="*/ 68459 h 70076"/>
                <a:gd name="connsiteX7" fmla="*/ 42046 w 60912"/>
                <a:gd name="connsiteY7" fmla="*/ 68459 h 70076"/>
                <a:gd name="connsiteX8" fmla="*/ 42046 w 60912"/>
                <a:gd name="connsiteY8" fmla="*/ 61990 h 70076"/>
                <a:gd name="connsiteX9" fmla="*/ 23449 w 60912"/>
                <a:gd name="connsiteY9" fmla="*/ 70076 h 70076"/>
                <a:gd name="connsiteX10" fmla="*/ 0 w 60912"/>
                <a:gd name="connsiteY10" fmla="*/ 49053 h 70076"/>
                <a:gd name="connsiteX11" fmla="*/ 24257 w 60912"/>
                <a:gd name="connsiteY11" fmla="*/ 28569 h 70076"/>
                <a:gd name="connsiteX12" fmla="*/ 37464 w 60912"/>
                <a:gd name="connsiteY12" fmla="*/ 28569 h 70076"/>
                <a:gd name="connsiteX13" fmla="*/ 42046 w 60912"/>
                <a:gd name="connsiteY13" fmla="*/ 24527 h 70076"/>
                <a:gd name="connsiteX14" fmla="*/ 42046 w 60912"/>
                <a:gd name="connsiteY14" fmla="*/ 23988 h 70076"/>
                <a:gd name="connsiteX15" fmla="*/ 42046 w 60912"/>
                <a:gd name="connsiteY15" fmla="*/ 23988 h 70076"/>
                <a:gd name="connsiteX16" fmla="*/ 42046 w 60912"/>
                <a:gd name="connsiteY16" fmla="*/ 44471 h 70076"/>
                <a:gd name="connsiteX17" fmla="*/ 42046 w 60912"/>
                <a:gd name="connsiteY17" fmla="*/ 39620 h 70076"/>
                <a:gd name="connsiteX18" fmla="*/ 36116 w 60912"/>
                <a:gd name="connsiteY18" fmla="*/ 40968 h 70076"/>
                <a:gd name="connsiteX19" fmla="*/ 29109 w 60912"/>
                <a:gd name="connsiteY19" fmla="*/ 40968 h 70076"/>
                <a:gd name="connsiteX20" fmla="*/ 19675 w 60912"/>
                <a:gd name="connsiteY20" fmla="*/ 48245 h 70076"/>
                <a:gd name="connsiteX21" fmla="*/ 29109 w 60912"/>
                <a:gd name="connsiteY21" fmla="*/ 56061 h 70076"/>
                <a:gd name="connsiteX22" fmla="*/ 42046 w 60912"/>
                <a:gd name="connsiteY22" fmla="*/ 44471 h 70076"/>
                <a:gd name="connsiteX23" fmla="*/ 42046 w 60912"/>
                <a:gd name="connsiteY23" fmla="*/ 44471 h 70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0912" h="70076">
                  <a:moveTo>
                    <a:pt x="42046" y="23988"/>
                  </a:moveTo>
                  <a:cubicBezTo>
                    <a:pt x="42046" y="19136"/>
                    <a:pt x="38272" y="16171"/>
                    <a:pt x="30995" y="16171"/>
                  </a:cubicBezTo>
                  <a:cubicBezTo>
                    <a:pt x="24257" y="16171"/>
                    <a:pt x="15902" y="19675"/>
                    <a:pt x="10781" y="22370"/>
                  </a:cubicBezTo>
                  <a:lnTo>
                    <a:pt x="3504" y="8086"/>
                  </a:lnTo>
                  <a:cubicBezTo>
                    <a:pt x="3504" y="8086"/>
                    <a:pt x="15902" y="0"/>
                    <a:pt x="32073" y="0"/>
                  </a:cubicBezTo>
                  <a:cubicBezTo>
                    <a:pt x="47167" y="0"/>
                    <a:pt x="60912" y="7008"/>
                    <a:pt x="60912" y="24527"/>
                  </a:cubicBezTo>
                  <a:lnTo>
                    <a:pt x="60912" y="68459"/>
                  </a:lnTo>
                  <a:lnTo>
                    <a:pt x="42046" y="68459"/>
                  </a:lnTo>
                  <a:lnTo>
                    <a:pt x="42046" y="61990"/>
                  </a:lnTo>
                  <a:cubicBezTo>
                    <a:pt x="38542" y="67111"/>
                    <a:pt x="30995" y="70076"/>
                    <a:pt x="23449" y="70076"/>
                  </a:cubicBezTo>
                  <a:cubicBezTo>
                    <a:pt x="9433" y="70076"/>
                    <a:pt x="0" y="60104"/>
                    <a:pt x="0" y="49053"/>
                  </a:cubicBezTo>
                  <a:cubicBezTo>
                    <a:pt x="0" y="36386"/>
                    <a:pt x="9433" y="28569"/>
                    <a:pt x="24257" y="28569"/>
                  </a:cubicBezTo>
                  <a:lnTo>
                    <a:pt x="37464" y="28569"/>
                  </a:lnTo>
                  <a:cubicBezTo>
                    <a:pt x="40698" y="28569"/>
                    <a:pt x="42046" y="27222"/>
                    <a:pt x="42046" y="24527"/>
                  </a:cubicBezTo>
                  <a:lnTo>
                    <a:pt x="42046" y="23988"/>
                  </a:lnTo>
                  <a:lnTo>
                    <a:pt x="42046" y="23988"/>
                  </a:lnTo>
                  <a:close/>
                  <a:moveTo>
                    <a:pt x="42046" y="44471"/>
                  </a:moveTo>
                  <a:lnTo>
                    <a:pt x="42046" y="39620"/>
                  </a:lnTo>
                  <a:cubicBezTo>
                    <a:pt x="40968" y="40698"/>
                    <a:pt x="38811" y="40968"/>
                    <a:pt x="36116" y="40968"/>
                  </a:cubicBezTo>
                  <a:lnTo>
                    <a:pt x="29109" y="40968"/>
                  </a:lnTo>
                  <a:cubicBezTo>
                    <a:pt x="23179" y="40968"/>
                    <a:pt x="19675" y="43663"/>
                    <a:pt x="19675" y="48245"/>
                  </a:cubicBezTo>
                  <a:cubicBezTo>
                    <a:pt x="19675" y="52827"/>
                    <a:pt x="23449" y="56061"/>
                    <a:pt x="29109" y="56061"/>
                  </a:cubicBezTo>
                  <a:cubicBezTo>
                    <a:pt x="35847" y="56330"/>
                    <a:pt x="42046" y="52827"/>
                    <a:pt x="42046" y="44471"/>
                  </a:cubicBezTo>
                  <a:lnTo>
                    <a:pt x="42046" y="44471"/>
                  </a:ln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0DAF06C3-CDE5-2D40-EFE1-D20759BD7718}"/>
                </a:ext>
              </a:extLst>
            </p:cNvPr>
            <p:cNvSpPr/>
            <p:nvPr userDrawn="1"/>
          </p:nvSpPr>
          <p:spPr>
            <a:xfrm>
              <a:off x="6215096" y="810532"/>
              <a:ext cx="40967" cy="67919"/>
            </a:xfrm>
            <a:custGeom>
              <a:avLst/>
              <a:gdLst>
                <a:gd name="connsiteX0" fmla="*/ 40968 w 40967"/>
                <a:gd name="connsiteY0" fmla="*/ 19945 h 67919"/>
                <a:gd name="connsiteX1" fmla="*/ 32882 w 40967"/>
                <a:gd name="connsiteY1" fmla="*/ 19945 h 67919"/>
                <a:gd name="connsiteX2" fmla="*/ 18867 w 40967"/>
                <a:gd name="connsiteY2" fmla="*/ 36116 h 67919"/>
                <a:gd name="connsiteX3" fmla="*/ 18867 w 40967"/>
                <a:gd name="connsiteY3" fmla="*/ 67920 h 67919"/>
                <a:gd name="connsiteX4" fmla="*/ 0 w 40967"/>
                <a:gd name="connsiteY4" fmla="*/ 67920 h 67919"/>
                <a:gd name="connsiteX5" fmla="*/ 0 w 40967"/>
                <a:gd name="connsiteY5" fmla="*/ 1078 h 67919"/>
                <a:gd name="connsiteX6" fmla="*/ 18328 w 40967"/>
                <a:gd name="connsiteY6" fmla="*/ 1078 h 67919"/>
                <a:gd name="connsiteX7" fmla="*/ 18328 w 40967"/>
                <a:gd name="connsiteY7" fmla="*/ 11590 h 67919"/>
                <a:gd name="connsiteX8" fmla="*/ 35577 w 40967"/>
                <a:gd name="connsiteY8" fmla="*/ 0 h 67919"/>
                <a:gd name="connsiteX9" fmla="*/ 40698 w 40967"/>
                <a:gd name="connsiteY9" fmla="*/ 539 h 67919"/>
                <a:gd name="connsiteX10" fmla="*/ 40968 w 40967"/>
                <a:gd name="connsiteY10" fmla="*/ 19945 h 67919"/>
                <a:gd name="connsiteX11" fmla="*/ 40968 w 40967"/>
                <a:gd name="connsiteY11" fmla="*/ 19945 h 67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0967" h="67919">
                  <a:moveTo>
                    <a:pt x="40968" y="19945"/>
                  </a:moveTo>
                  <a:lnTo>
                    <a:pt x="32882" y="19945"/>
                  </a:lnTo>
                  <a:cubicBezTo>
                    <a:pt x="23179" y="19945"/>
                    <a:pt x="18867" y="24527"/>
                    <a:pt x="18867" y="36116"/>
                  </a:cubicBezTo>
                  <a:lnTo>
                    <a:pt x="18867" y="67920"/>
                  </a:lnTo>
                  <a:lnTo>
                    <a:pt x="0" y="67920"/>
                  </a:lnTo>
                  <a:lnTo>
                    <a:pt x="0" y="1078"/>
                  </a:lnTo>
                  <a:lnTo>
                    <a:pt x="18328" y="1078"/>
                  </a:lnTo>
                  <a:lnTo>
                    <a:pt x="18328" y="11590"/>
                  </a:lnTo>
                  <a:cubicBezTo>
                    <a:pt x="21023" y="4582"/>
                    <a:pt x="27222" y="0"/>
                    <a:pt x="35577" y="0"/>
                  </a:cubicBezTo>
                  <a:cubicBezTo>
                    <a:pt x="37464" y="0"/>
                    <a:pt x="39081" y="270"/>
                    <a:pt x="40698" y="539"/>
                  </a:cubicBezTo>
                  <a:lnTo>
                    <a:pt x="40968" y="19945"/>
                  </a:lnTo>
                  <a:lnTo>
                    <a:pt x="40968" y="19945"/>
                  </a:ln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C06EE2A5-D503-7E9B-90F4-D84CF744222E}"/>
                </a:ext>
              </a:extLst>
            </p:cNvPr>
            <p:cNvSpPr/>
            <p:nvPr userDrawn="1"/>
          </p:nvSpPr>
          <p:spPr>
            <a:xfrm>
              <a:off x="6261184" y="776572"/>
              <a:ext cx="30186" cy="101879"/>
            </a:xfrm>
            <a:custGeom>
              <a:avLst/>
              <a:gdLst>
                <a:gd name="connsiteX0" fmla="*/ 28300 w 30186"/>
                <a:gd name="connsiteY0" fmla="*/ 101880 h 101879"/>
                <a:gd name="connsiteX1" fmla="*/ 9433 w 30186"/>
                <a:gd name="connsiteY1" fmla="*/ 101880 h 101879"/>
                <a:gd name="connsiteX2" fmla="*/ 9433 w 30186"/>
                <a:gd name="connsiteY2" fmla="*/ 51209 h 101879"/>
                <a:gd name="connsiteX3" fmla="*/ 0 w 30186"/>
                <a:gd name="connsiteY3" fmla="*/ 51209 h 101879"/>
                <a:gd name="connsiteX4" fmla="*/ 0 w 30186"/>
                <a:gd name="connsiteY4" fmla="*/ 35308 h 101879"/>
                <a:gd name="connsiteX5" fmla="*/ 28300 w 30186"/>
                <a:gd name="connsiteY5" fmla="*/ 35308 h 101879"/>
                <a:gd name="connsiteX6" fmla="*/ 28300 w 30186"/>
                <a:gd name="connsiteY6" fmla="*/ 101880 h 101879"/>
                <a:gd name="connsiteX7" fmla="*/ 28300 w 30186"/>
                <a:gd name="connsiteY7" fmla="*/ 101880 h 101879"/>
                <a:gd name="connsiteX8" fmla="*/ 18058 w 30186"/>
                <a:gd name="connsiteY8" fmla="*/ 0 h 101879"/>
                <a:gd name="connsiteX9" fmla="*/ 30187 w 30186"/>
                <a:gd name="connsiteY9" fmla="*/ 12129 h 101879"/>
                <a:gd name="connsiteX10" fmla="*/ 18058 w 30186"/>
                <a:gd name="connsiteY10" fmla="*/ 24257 h 101879"/>
                <a:gd name="connsiteX11" fmla="*/ 5929 w 30186"/>
                <a:gd name="connsiteY11" fmla="*/ 12129 h 101879"/>
                <a:gd name="connsiteX12" fmla="*/ 18058 w 30186"/>
                <a:gd name="connsiteY12" fmla="*/ 0 h 10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186" h="101879">
                  <a:moveTo>
                    <a:pt x="28300" y="101880"/>
                  </a:moveTo>
                  <a:lnTo>
                    <a:pt x="9433" y="101880"/>
                  </a:lnTo>
                  <a:lnTo>
                    <a:pt x="9433" y="51209"/>
                  </a:lnTo>
                  <a:lnTo>
                    <a:pt x="0" y="51209"/>
                  </a:lnTo>
                  <a:lnTo>
                    <a:pt x="0" y="35308"/>
                  </a:lnTo>
                  <a:lnTo>
                    <a:pt x="28300" y="35308"/>
                  </a:lnTo>
                  <a:lnTo>
                    <a:pt x="28300" y="101880"/>
                  </a:lnTo>
                  <a:lnTo>
                    <a:pt x="28300" y="101880"/>
                  </a:lnTo>
                  <a:close/>
                  <a:moveTo>
                    <a:pt x="18058" y="0"/>
                  </a:moveTo>
                  <a:cubicBezTo>
                    <a:pt x="24796" y="0"/>
                    <a:pt x="30187" y="5390"/>
                    <a:pt x="30187" y="12129"/>
                  </a:cubicBezTo>
                  <a:cubicBezTo>
                    <a:pt x="30187" y="18867"/>
                    <a:pt x="24796" y="24257"/>
                    <a:pt x="18058" y="24257"/>
                  </a:cubicBezTo>
                  <a:cubicBezTo>
                    <a:pt x="11320" y="24257"/>
                    <a:pt x="5929" y="18867"/>
                    <a:pt x="5929" y="12129"/>
                  </a:cubicBezTo>
                  <a:cubicBezTo>
                    <a:pt x="5929" y="5390"/>
                    <a:pt x="11320" y="0"/>
                    <a:pt x="18058" y="0"/>
                  </a:cubicBez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834FAE93-7046-907B-D509-B54AE685F9C2}"/>
                </a:ext>
              </a:extLst>
            </p:cNvPr>
            <p:cNvSpPr/>
            <p:nvPr userDrawn="1"/>
          </p:nvSpPr>
          <p:spPr>
            <a:xfrm>
              <a:off x="6299456" y="811610"/>
              <a:ext cx="69806" cy="66841"/>
            </a:xfrm>
            <a:custGeom>
              <a:avLst/>
              <a:gdLst>
                <a:gd name="connsiteX0" fmla="*/ 34769 w 69806"/>
                <a:gd name="connsiteY0" fmla="*/ 46358 h 66841"/>
                <a:gd name="connsiteX1" fmla="*/ 49862 w 69806"/>
                <a:gd name="connsiteY1" fmla="*/ 0 h 66841"/>
                <a:gd name="connsiteX2" fmla="*/ 69807 w 69806"/>
                <a:gd name="connsiteY2" fmla="*/ 0 h 66841"/>
                <a:gd name="connsiteX3" fmla="*/ 46089 w 69806"/>
                <a:gd name="connsiteY3" fmla="*/ 66842 h 66841"/>
                <a:gd name="connsiteX4" fmla="*/ 22640 w 69806"/>
                <a:gd name="connsiteY4" fmla="*/ 66842 h 66841"/>
                <a:gd name="connsiteX5" fmla="*/ 0 w 69806"/>
                <a:gd name="connsiteY5" fmla="*/ 0 h 66841"/>
                <a:gd name="connsiteX6" fmla="*/ 20484 w 69806"/>
                <a:gd name="connsiteY6" fmla="*/ 0 h 66841"/>
                <a:gd name="connsiteX7" fmla="*/ 34769 w 69806"/>
                <a:gd name="connsiteY7" fmla="*/ 46358 h 66841"/>
                <a:gd name="connsiteX8" fmla="*/ 34769 w 69806"/>
                <a:gd name="connsiteY8" fmla="*/ 46358 h 66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9806" h="66841">
                  <a:moveTo>
                    <a:pt x="34769" y="46358"/>
                  </a:moveTo>
                  <a:lnTo>
                    <a:pt x="49862" y="0"/>
                  </a:lnTo>
                  <a:lnTo>
                    <a:pt x="69807" y="0"/>
                  </a:lnTo>
                  <a:lnTo>
                    <a:pt x="46089" y="66842"/>
                  </a:lnTo>
                  <a:lnTo>
                    <a:pt x="22640" y="66842"/>
                  </a:lnTo>
                  <a:lnTo>
                    <a:pt x="0" y="0"/>
                  </a:lnTo>
                  <a:lnTo>
                    <a:pt x="20484" y="0"/>
                  </a:lnTo>
                  <a:lnTo>
                    <a:pt x="34769" y="46358"/>
                  </a:lnTo>
                  <a:lnTo>
                    <a:pt x="34769" y="46358"/>
                  </a:ln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CB68D87C-FFE0-34E6-5A29-F51FCBE2B300}"/>
                </a:ext>
              </a:extLst>
            </p:cNvPr>
            <p:cNvSpPr/>
            <p:nvPr userDrawn="1"/>
          </p:nvSpPr>
          <p:spPr>
            <a:xfrm>
              <a:off x="6372497" y="809993"/>
              <a:ext cx="60912" cy="70076"/>
            </a:xfrm>
            <a:custGeom>
              <a:avLst/>
              <a:gdLst>
                <a:gd name="connsiteX0" fmla="*/ 42046 w 60912"/>
                <a:gd name="connsiteY0" fmla="*/ 23988 h 70076"/>
                <a:gd name="connsiteX1" fmla="*/ 30995 w 60912"/>
                <a:gd name="connsiteY1" fmla="*/ 16171 h 70076"/>
                <a:gd name="connsiteX2" fmla="*/ 10781 w 60912"/>
                <a:gd name="connsiteY2" fmla="*/ 22370 h 70076"/>
                <a:gd name="connsiteX3" fmla="*/ 3504 w 60912"/>
                <a:gd name="connsiteY3" fmla="*/ 8086 h 70076"/>
                <a:gd name="connsiteX4" fmla="*/ 32073 w 60912"/>
                <a:gd name="connsiteY4" fmla="*/ 0 h 70076"/>
                <a:gd name="connsiteX5" fmla="*/ 60912 w 60912"/>
                <a:gd name="connsiteY5" fmla="*/ 24527 h 70076"/>
                <a:gd name="connsiteX6" fmla="*/ 60912 w 60912"/>
                <a:gd name="connsiteY6" fmla="*/ 68459 h 70076"/>
                <a:gd name="connsiteX7" fmla="*/ 42046 w 60912"/>
                <a:gd name="connsiteY7" fmla="*/ 68459 h 70076"/>
                <a:gd name="connsiteX8" fmla="*/ 42046 w 60912"/>
                <a:gd name="connsiteY8" fmla="*/ 61990 h 70076"/>
                <a:gd name="connsiteX9" fmla="*/ 23449 w 60912"/>
                <a:gd name="connsiteY9" fmla="*/ 70076 h 70076"/>
                <a:gd name="connsiteX10" fmla="*/ 0 w 60912"/>
                <a:gd name="connsiteY10" fmla="*/ 49053 h 70076"/>
                <a:gd name="connsiteX11" fmla="*/ 24257 w 60912"/>
                <a:gd name="connsiteY11" fmla="*/ 28569 h 70076"/>
                <a:gd name="connsiteX12" fmla="*/ 37464 w 60912"/>
                <a:gd name="connsiteY12" fmla="*/ 28569 h 70076"/>
                <a:gd name="connsiteX13" fmla="*/ 42046 w 60912"/>
                <a:gd name="connsiteY13" fmla="*/ 24527 h 70076"/>
                <a:gd name="connsiteX14" fmla="*/ 42046 w 60912"/>
                <a:gd name="connsiteY14" fmla="*/ 23988 h 70076"/>
                <a:gd name="connsiteX15" fmla="*/ 42046 w 60912"/>
                <a:gd name="connsiteY15" fmla="*/ 23988 h 70076"/>
                <a:gd name="connsiteX16" fmla="*/ 42046 w 60912"/>
                <a:gd name="connsiteY16" fmla="*/ 44471 h 70076"/>
                <a:gd name="connsiteX17" fmla="*/ 42046 w 60912"/>
                <a:gd name="connsiteY17" fmla="*/ 39620 h 70076"/>
                <a:gd name="connsiteX18" fmla="*/ 36116 w 60912"/>
                <a:gd name="connsiteY18" fmla="*/ 40968 h 70076"/>
                <a:gd name="connsiteX19" fmla="*/ 29109 w 60912"/>
                <a:gd name="connsiteY19" fmla="*/ 40968 h 70076"/>
                <a:gd name="connsiteX20" fmla="*/ 19675 w 60912"/>
                <a:gd name="connsiteY20" fmla="*/ 48245 h 70076"/>
                <a:gd name="connsiteX21" fmla="*/ 29109 w 60912"/>
                <a:gd name="connsiteY21" fmla="*/ 56061 h 70076"/>
                <a:gd name="connsiteX22" fmla="*/ 42046 w 60912"/>
                <a:gd name="connsiteY22" fmla="*/ 44471 h 70076"/>
                <a:gd name="connsiteX23" fmla="*/ 42046 w 60912"/>
                <a:gd name="connsiteY23" fmla="*/ 44471 h 70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0912" h="70076">
                  <a:moveTo>
                    <a:pt x="42046" y="23988"/>
                  </a:moveTo>
                  <a:cubicBezTo>
                    <a:pt x="42046" y="19136"/>
                    <a:pt x="38272" y="16171"/>
                    <a:pt x="30995" y="16171"/>
                  </a:cubicBezTo>
                  <a:cubicBezTo>
                    <a:pt x="24257" y="16171"/>
                    <a:pt x="15902" y="19675"/>
                    <a:pt x="10781" y="22370"/>
                  </a:cubicBezTo>
                  <a:lnTo>
                    <a:pt x="3504" y="8086"/>
                  </a:lnTo>
                  <a:cubicBezTo>
                    <a:pt x="3504" y="8086"/>
                    <a:pt x="15902" y="0"/>
                    <a:pt x="32073" y="0"/>
                  </a:cubicBezTo>
                  <a:cubicBezTo>
                    <a:pt x="47167" y="0"/>
                    <a:pt x="60912" y="7008"/>
                    <a:pt x="60912" y="24527"/>
                  </a:cubicBezTo>
                  <a:lnTo>
                    <a:pt x="60912" y="68459"/>
                  </a:lnTo>
                  <a:lnTo>
                    <a:pt x="42046" y="68459"/>
                  </a:lnTo>
                  <a:lnTo>
                    <a:pt x="42046" y="61990"/>
                  </a:lnTo>
                  <a:cubicBezTo>
                    <a:pt x="38542" y="67111"/>
                    <a:pt x="30995" y="70076"/>
                    <a:pt x="23449" y="70076"/>
                  </a:cubicBezTo>
                  <a:cubicBezTo>
                    <a:pt x="9433" y="70076"/>
                    <a:pt x="0" y="60104"/>
                    <a:pt x="0" y="49053"/>
                  </a:cubicBezTo>
                  <a:cubicBezTo>
                    <a:pt x="0" y="36386"/>
                    <a:pt x="9433" y="28569"/>
                    <a:pt x="24257" y="28569"/>
                  </a:cubicBezTo>
                  <a:lnTo>
                    <a:pt x="37464" y="28569"/>
                  </a:lnTo>
                  <a:cubicBezTo>
                    <a:pt x="40698" y="28569"/>
                    <a:pt x="42046" y="27222"/>
                    <a:pt x="42046" y="24527"/>
                  </a:cubicBezTo>
                  <a:lnTo>
                    <a:pt x="42046" y="23988"/>
                  </a:lnTo>
                  <a:lnTo>
                    <a:pt x="42046" y="23988"/>
                  </a:lnTo>
                  <a:close/>
                  <a:moveTo>
                    <a:pt x="42046" y="44471"/>
                  </a:moveTo>
                  <a:lnTo>
                    <a:pt x="42046" y="39620"/>
                  </a:lnTo>
                  <a:cubicBezTo>
                    <a:pt x="40968" y="40698"/>
                    <a:pt x="38811" y="40968"/>
                    <a:pt x="36116" y="40968"/>
                  </a:cubicBezTo>
                  <a:lnTo>
                    <a:pt x="29109" y="40968"/>
                  </a:lnTo>
                  <a:cubicBezTo>
                    <a:pt x="23179" y="40968"/>
                    <a:pt x="19675" y="43663"/>
                    <a:pt x="19675" y="48245"/>
                  </a:cubicBezTo>
                  <a:cubicBezTo>
                    <a:pt x="19675" y="52827"/>
                    <a:pt x="23449" y="56061"/>
                    <a:pt x="29109" y="56061"/>
                  </a:cubicBezTo>
                  <a:cubicBezTo>
                    <a:pt x="35847" y="56330"/>
                    <a:pt x="42046" y="52827"/>
                    <a:pt x="42046" y="44471"/>
                  </a:cubicBezTo>
                  <a:lnTo>
                    <a:pt x="42046" y="44471"/>
                  </a:ln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1F6810CC-B13B-800A-CB97-3F8B3011931E}"/>
                </a:ext>
              </a:extLst>
            </p:cNvPr>
            <p:cNvSpPr/>
            <p:nvPr userDrawn="1"/>
          </p:nvSpPr>
          <p:spPr>
            <a:xfrm>
              <a:off x="6443113" y="786005"/>
              <a:ext cx="44471" cy="92985"/>
            </a:xfrm>
            <a:custGeom>
              <a:avLst/>
              <a:gdLst>
                <a:gd name="connsiteX0" fmla="*/ 29648 w 44471"/>
                <a:gd name="connsiteY0" fmla="*/ 269 h 92985"/>
                <a:gd name="connsiteX1" fmla="*/ 29648 w 44471"/>
                <a:gd name="connsiteY1" fmla="*/ 25605 h 92985"/>
                <a:gd name="connsiteX2" fmla="*/ 44202 w 44471"/>
                <a:gd name="connsiteY2" fmla="*/ 25605 h 92985"/>
                <a:gd name="connsiteX3" fmla="*/ 44202 w 44471"/>
                <a:gd name="connsiteY3" fmla="*/ 41507 h 92985"/>
                <a:gd name="connsiteX4" fmla="*/ 29648 w 44471"/>
                <a:gd name="connsiteY4" fmla="*/ 41507 h 92985"/>
                <a:gd name="connsiteX5" fmla="*/ 29648 w 44471"/>
                <a:gd name="connsiteY5" fmla="*/ 71693 h 92985"/>
                <a:gd name="connsiteX6" fmla="*/ 35847 w 44471"/>
                <a:gd name="connsiteY6" fmla="*/ 76545 h 92985"/>
                <a:gd name="connsiteX7" fmla="*/ 44471 w 44471"/>
                <a:gd name="connsiteY7" fmla="*/ 76006 h 92985"/>
                <a:gd name="connsiteX8" fmla="*/ 44471 w 44471"/>
                <a:gd name="connsiteY8" fmla="*/ 92177 h 92985"/>
                <a:gd name="connsiteX9" fmla="*/ 29648 w 44471"/>
                <a:gd name="connsiteY9" fmla="*/ 92985 h 92985"/>
                <a:gd name="connsiteX10" fmla="*/ 10511 w 44471"/>
                <a:gd name="connsiteY10" fmla="*/ 77892 h 92985"/>
                <a:gd name="connsiteX11" fmla="*/ 10511 w 44471"/>
                <a:gd name="connsiteY11" fmla="*/ 41237 h 92985"/>
                <a:gd name="connsiteX12" fmla="*/ 0 w 44471"/>
                <a:gd name="connsiteY12" fmla="*/ 41237 h 92985"/>
                <a:gd name="connsiteX13" fmla="*/ 0 w 44471"/>
                <a:gd name="connsiteY13" fmla="*/ 25335 h 92985"/>
                <a:gd name="connsiteX14" fmla="*/ 10511 w 44471"/>
                <a:gd name="connsiteY14" fmla="*/ 25335 h 92985"/>
                <a:gd name="connsiteX15" fmla="*/ 10511 w 44471"/>
                <a:gd name="connsiteY15" fmla="*/ 0 h 92985"/>
                <a:gd name="connsiteX16" fmla="*/ 29648 w 44471"/>
                <a:gd name="connsiteY16" fmla="*/ 269 h 92985"/>
                <a:gd name="connsiteX17" fmla="*/ 29648 w 44471"/>
                <a:gd name="connsiteY17" fmla="*/ 269 h 92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4471" h="92985">
                  <a:moveTo>
                    <a:pt x="29648" y="269"/>
                  </a:moveTo>
                  <a:lnTo>
                    <a:pt x="29648" y="25605"/>
                  </a:lnTo>
                  <a:lnTo>
                    <a:pt x="44202" y="25605"/>
                  </a:lnTo>
                  <a:lnTo>
                    <a:pt x="44202" y="41507"/>
                  </a:lnTo>
                  <a:lnTo>
                    <a:pt x="29648" y="41507"/>
                  </a:lnTo>
                  <a:lnTo>
                    <a:pt x="29648" y="71693"/>
                  </a:lnTo>
                  <a:cubicBezTo>
                    <a:pt x="29648" y="76006"/>
                    <a:pt x="33151" y="76545"/>
                    <a:pt x="35847" y="76545"/>
                  </a:cubicBezTo>
                  <a:cubicBezTo>
                    <a:pt x="40698" y="76545"/>
                    <a:pt x="44471" y="76006"/>
                    <a:pt x="44471" y="76006"/>
                  </a:cubicBezTo>
                  <a:lnTo>
                    <a:pt x="44471" y="92177"/>
                  </a:lnTo>
                  <a:cubicBezTo>
                    <a:pt x="44471" y="92177"/>
                    <a:pt x="35308" y="92985"/>
                    <a:pt x="29648" y="92985"/>
                  </a:cubicBezTo>
                  <a:cubicBezTo>
                    <a:pt x="20214" y="92985"/>
                    <a:pt x="10511" y="91368"/>
                    <a:pt x="10511" y="77892"/>
                  </a:cubicBezTo>
                  <a:lnTo>
                    <a:pt x="10511" y="41237"/>
                  </a:lnTo>
                  <a:lnTo>
                    <a:pt x="0" y="41237"/>
                  </a:lnTo>
                  <a:lnTo>
                    <a:pt x="0" y="25335"/>
                  </a:lnTo>
                  <a:lnTo>
                    <a:pt x="10511" y="25335"/>
                  </a:lnTo>
                  <a:lnTo>
                    <a:pt x="10511" y="0"/>
                  </a:lnTo>
                  <a:lnTo>
                    <a:pt x="29648" y="269"/>
                  </a:lnTo>
                  <a:lnTo>
                    <a:pt x="29648" y="269"/>
                  </a:ln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7CB71AB9-5FBA-6B2B-13B7-F7C3592DD37C}"/>
                </a:ext>
              </a:extLst>
            </p:cNvPr>
            <p:cNvSpPr/>
            <p:nvPr userDrawn="1"/>
          </p:nvSpPr>
          <p:spPr>
            <a:xfrm>
              <a:off x="6496209" y="810532"/>
              <a:ext cx="69806" cy="70076"/>
            </a:xfrm>
            <a:custGeom>
              <a:avLst/>
              <a:gdLst>
                <a:gd name="connsiteX0" fmla="*/ 69537 w 69806"/>
                <a:gd name="connsiteY0" fmla="*/ 40159 h 70076"/>
                <a:gd name="connsiteX1" fmla="*/ 19945 w 69806"/>
                <a:gd name="connsiteY1" fmla="*/ 40159 h 70076"/>
                <a:gd name="connsiteX2" fmla="*/ 35308 w 69806"/>
                <a:gd name="connsiteY2" fmla="*/ 53635 h 70076"/>
                <a:gd name="connsiteX3" fmla="*/ 48784 w 69806"/>
                <a:gd name="connsiteY3" fmla="*/ 46897 h 70076"/>
                <a:gd name="connsiteX4" fmla="*/ 68459 w 69806"/>
                <a:gd name="connsiteY4" fmla="*/ 49053 h 70076"/>
                <a:gd name="connsiteX5" fmla="*/ 35038 w 69806"/>
                <a:gd name="connsiteY5" fmla="*/ 70076 h 70076"/>
                <a:gd name="connsiteX6" fmla="*/ 0 w 69806"/>
                <a:gd name="connsiteY6" fmla="*/ 35038 h 70076"/>
                <a:gd name="connsiteX7" fmla="*/ 34769 w 69806"/>
                <a:gd name="connsiteY7" fmla="*/ 0 h 70076"/>
                <a:gd name="connsiteX8" fmla="*/ 69807 w 69806"/>
                <a:gd name="connsiteY8" fmla="*/ 39889 h 70076"/>
                <a:gd name="connsiteX9" fmla="*/ 69537 w 69806"/>
                <a:gd name="connsiteY9" fmla="*/ 40159 h 70076"/>
                <a:gd name="connsiteX10" fmla="*/ 69537 w 69806"/>
                <a:gd name="connsiteY10" fmla="*/ 40159 h 70076"/>
                <a:gd name="connsiteX11" fmla="*/ 19406 w 69806"/>
                <a:gd name="connsiteY11" fmla="*/ 27491 h 70076"/>
                <a:gd name="connsiteX12" fmla="*/ 49323 w 69806"/>
                <a:gd name="connsiteY12" fmla="*/ 27491 h 70076"/>
                <a:gd name="connsiteX13" fmla="*/ 34499 w 69806"/>
                <a:gd name="connsiteY13" fmla="*/ 15363 h 70076"/>
                <a:gd name="connsiteX14" fmla="*/ 19406 w 69806"/>
                <a:gd name="connsiteY14" fmla="*/ 27491 h 70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9806" h="70076">
                  <a:moveTo>
                    <a:pt x="69537" y="40159"/>
                  </a:moveTo>
                  <a:lnTo>
                    <a:pt x="19945" y="40159"/>
                  </a:lnTo>
                  <a:cubicBezTo>
                    <a:pt x="21023" y="47436"/>
                    <a:pt x="26683" y="53635"/>
                    <a:pt x="35308" y="53635"/>
                  </a:cubicBezTo>
                  <a:cubicBezTo>
                    <a:pt x="40968" y="53635"/>
                    <a:pt x="46089" y="51209"/>
                    <a:pt x="48784" y="46897"/>
                  </a:cubicBezTo>
                  <a:lnTo>
                    <a:pt x="68459" y="49053"/>
                  </a:lnTo>
                  <a:cubicBezTo>
                    <a:pt x="62530" y="63338"/>
                    <a:pt x="49862" y="70076"/>
                    <a:pt x="35038" y="70076"/>
                  </a:cubicBezTo>
                  <a:cubicBezTo>
                    <a:pt x="15093" y="70076"/>
                    <a:pt x="0" y="55252"/>
                    <a:pt x="0" y="35038"/>
                  </a:cubicBezTo>
                  <a:cubicBezTo>
                    <a:pt x="0" y="14824"/>
                    <a:pt x="14824" y="0"/>
                    <a:pt x="34769" y="0"/>
                  </a:cubicBezTo>
                  <a:cubicBezTo>
                    <a:pt x="53096" y="0"/>
                    <a:pt x="69807" y="11859"/>
                    <a:pt x="69807" y="39889"/>
                  </a:cubicBezTo>
                  <a:lnTo>
                    <a:pt x="69537" y="40159"/>
                  </a:lnTo>
                  <a:lnTo>
                    <a:pt x="69537" y="40159"/>
                  </a:lnTo>
                  <a:close/>
                  <a:moveTo>
                    <a:pt x="19406" y="27491"/>
                  </a:moveTo>
                  <a:lnTo>
                    <a:pt x="49323" y="27491"/>
                  </a:lnTo>
                  <a:cubicBezTo>
                    <a:pt x="48245" y="20753"/>
                    <a:pt x="42585" y="15363"/>
                    <a:pt x="34499" y="15363"/>
                  </a:cubicBezTo>
                  <a:cubicBezTo>
                    <a:pt x="26683" y="15093"/>
                    <a:pt x="21023" y="20214"/>
                    <a:pt x="19406" y="27491"/>
                  </a:cubicBez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202CCE1A-1D45-E73E-8A81-9F575AA99E58}"/>
                </a:ext>
              </a:extLst>
            </p:cNvPr>
            <p:cNvSpPr/>
            <p:nvPr userDrawn="1"/>
          </p:nvSpPr>
          <p:spPr>
            <a:xfrm>
              <a:off x="6586769" y="637325"/>
              <a:ext cx="33446" cy="35384"/>
            </a:xfrm>
            <a:custGeom>
              <a:avLst/>
              <a:gdLst>
                <a:gd name="connsiteX0" fmla="*/ 0 w 33446"/>
                <a:gd name="connsiteY0" fmla="*/ 17692 h 35384"/>
                <a:gd name="connsiteX1" fmla="*/ 4851 w 33446"/>
                <a:gd name="connsiteY1" fmla="*/ 5025 h 35384"/>
                <a:gd name="connsiteX2" fmla="*/ 28030 w 33446"/>
                <a:gd name="connsiteY2" fmla="*/ 4486 h 35384"/>
                <a:gd name="connsiteX3" fmla="*/ 28030 w 33446"/>
                <a:gd name="connsiteY3" fmla="*/ 4486 h 35384"/>
                <a:gd name="connsiteX4" fmla="*/ 28570 w 33446"/>
                <a:gd name="connsiteY4" fmla="*/ 5025 h 35384"/>
                <a:gd name="connsiteX5" fmla="*/ 33421 w 33446"/>
                <a:gd name="connsiteY5" fmla="*/ 17692 h 35384"/>
                <a:gd name="connsiteX6" fmla="*/ 28570 w 33446"/>
                <a:gd name="connsiteY6" fmla="*/ 30360 h 35384"/>
                <a:gd name="connsiteX7" fmla="*/ 5390 w 33446"/>
                <a:gd name="connsiteY7" fmla="*/ 30899 h 35384"/>
                <a:gd name="connsiteX8" fmla="*/ 5390 w 33446"/>
                <a:gd name="connsiteY8" fmla="*/ 30899 h 35384"/>
                <a:gd name="connsiteX9" fmla="*/ 4851 w 33446"/>
                <a:gd name="connsiteY9" fmla="*/ 30360 h 35384"/>
                <a:gd name="connsiteX10" fmla="*/ 0 w 33446"/>
                <a:gd name="connsiteY10" fmla="*/ 17692 h 35384"/>
                <a:gd name="connsiteX11" fmla="*/ 2695 w 33446"/>
                <a:gd name="connsiteY11" fmla="*/ 17692 h 35384"/>
                <a:gd name="connsiteX12" fmla="*/ 6738 w 33446"/>
                <a:gd name="connsiteY12" fmla="*/ 28204 h 35384"/>
                <a:gd name="connsiteX13" fmla="*/ 25874 w 33446"/>
                <a:gd name="connsiteY13" fmla="*/ 29012 h 35384"/>
                <a:gd name="connsiteX14" fmla="*/ 26683 w 33446"/>
                <a:gd name="connsiteY14" fmla="*/ 28204 h 35384"/>
                <a:gd name="connsiteX15" fmla="*/ 26683 w 33446"/>
                <a:gd name="connsiteY15" fmla="*/ 7181 h 35384"/>
                <a:gd name="connsiteX16" fmla="*/ 7547 w 33446"/>
                <a:gd name="connsiteY16" fmla="*/ 6642 h 35384"/>
                <a:gd name="connsiteX17" fmla="*/ 7547 w 33446"/>
                <a:gd name="connsiteY17" fmla="*/ 6642 h 35384"/>
                <a:gd name="connsiteX18" fmla="*/ 7008 w 33446"/>
                <a:gd name="connsiteY18" fmla="*/ 7181 h 35384"/>
                <a:gd name="connsiteX19" fmla="*/ 2695 w 33446"/>
                <a:gd name="connsiteY19" fmla="*/ 17692 h 35384"/>
                <a:gd name="connsiteX20" fmla="*/ 2695 w 33446"/>
                <a:gd name="connsiteY20" fmla="*/ 17692 h 35384"/>
                <a:gd name="connsiteX21" fmla="*/ 2695 w 33446"/>
                <a:gd name="connsiteY21" fmla="*/ 17692 h 35384"/>
                <a:gd name="connsiteX22" fmla="*/ 13476 w 33446"/>
                <a:gd name="connsiteY22" fmla="*/ 19579 h 35384"/>
                <a:gd name="connsiteX23" fmla="*/ 13476 w 33446"/>
                <a:gd name="connsiteY23" fmla="*/ 27665 h 35384"/>
                <a:gd name="connsiteX24" fmla="*/ 9703 w 33446"/>
                <a:gd name="connsiteY24" fmla="*/ 27665 h 35384"/>
                <a:gd name="connsiteX25" fmla="*/ 9703 w 33446"/>
                <a:gd name="connsiteY25" fmla="*/ 7450 h 35384"/>
                <a:gd name="connsiteX26" fmla="*/ 16441 w 33446"/>
                <a:gd name="connsiteY26" fmla="*/ 7450 h 35384"/>
                <a:gd name="connsiteX27" fmla="*/ 22101 w 33446"/>
                <a:gd name="connsiteY27" fmla="*/ 9068 h 35384"/>
                <a:gd name="connsiteX28" fmla="*/ 24257 w 33446"/>
                <a:gd name="connsiteY28" fmla="*/ 13649 h 35384"/>
                <a:gd name="connsiteX29" fmla="*/ 23449 w 33446"/>
                <a:gd name="connsiteY29" fmla="*/ 16075 h 35384"/>
                <a:gd name="connsiteX30" fmla="*/ 21292 w 33446"/>
                <a:gd name="connsiteY30" fmla="*/ 17962 h 35384"/>
                <a:gd name="connsiteX31" fmla="*/ 23449 w 33446"/>
                <a:gd name="connsiteY31" fmla="*/ 19848 h 35384"/>
                <a:gd name="connsiteX32" fmla="*/ 24257 w 33446"/>
                <a:gd name="connsiteY32" fmla="*/ 22813 h 35384"/>
                <a:gd name="connsiteX33" fmla="*/ 24257 w 33446"/>
                <a:gd name="connsiteY33" fmla="*/ 24161 h 35384"/>
                <a:gd name="connsiteX34" fmla="*/ 24257 w 33446"/>
                <a:gd name="connsiteY34" fmla="*/ 25778 h 35384"/>
                <a:gd name="connsiteX35" fmla="*/ 24796 w 33446"/>
                <a:gd name="connsiteY35" fmla="*/ 27126 h 35384"/>
                <a:gd name="connsiteX36" fmla="*/ 24796 w 33446"/>
                <a:gd name="connsiteY36" fmla="*/ 27395 h 35384"/>
                <a:gd name="connsiteX37" fmla="*/ 21292 w 33446"/>
                <a:gd name="connsiteY37" fmla="*/ 27395 h 35384"/>
                <a:gd name="connsiteX38" fmla="*/ 21023 w 33446"/>
                <a:gd name="connsiteY38" fmla="*/ 26048 h 35384"/>
                <a:gd name="connsiteX39" fmla="*/ 21023 w 33446"/>
                <a:gd name="connsiteY39" fmla="*/ 22813 h 35384"/>
                <a:gd name="connsiteX40" fmla="*/ 20214 w 33446"/>
                <a:gd name="connsiteY40" fmla="*/ 20388 h 35384"/>
                <a:gd name="connsiteX41" fmla="*/ 17519 w 33446"/>
                <a:gd name="connsiteY41" fmla="*/ 19579 h 35384"/>
                <a:gd name="connsiteX42" fmla="*/ 13476 w 33446"/>
                <a:gd name="connsiteY42" fmla="*/ 19579 h 35384"/>
                <a:gd name="connsiteX43" fmla="*/ 13476 w 33446"/>
                <a:gd name="connsiteY43" fmla="*/ 19579 h 35384"/>
                <a:gd name="connsiteX44" fmla="*/ 13476 w 33446"/>
                <a:gd name="connsiteY44" fmla="*/ 16345 h 35384"/>
                <a:gd name="connsiteX45" fmla="*/ 16980 w 33446"/>
                <a:gd name="connsiteY45" fmla="*/ 16345 h 35384"/>
                <a:gd name="connsiteX46" fmla="*/ 19675 w 33446"/>
                <a:gd name="connsiteY46" fmla="*/ 15536 h 35384"/>
                <a:gd name="connsiteX47" fmla="*/ 20753 w 33446"/>
                <a:gd name="connsiteY47" fmla="*/ 13380 h 35384"/>
                <a:gd name="connsiteX48" fmla="*/ 19945 w 33446"/>
                <a:gd name="connsiteY48" fmla="*/ 10954 h 35384"/>
                <a:gd name="connsiteX49" fmla="*/ 16710 w 33446"/>
                <a:gd name="connsiteY49" fmla="*/ 10146 h 35384"/>
                <a:gd name="connsiteX50" fmla="*/ 13476 w 33446"/>
                <a:gd name="connsiteY50" fmla="*/ 10146 h 35384"/>
                <a:gd name="connsiteX51" fmla="*/ 13476 w 33446"/>
                <a:gd name="connsiteY51" fmla="*/ 16345 h 35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33446" h="35384">
                  <a:moveTo>
                    <a:pt x="0" y="17692"/>
                  </a:moveTo>
                  <a:cubicBezTo>
                    <a:pt x="0" y="13110"/>
                    <a:pt x="1617" y="8528"/>
                    <a:pt x="4851" y="5025"/>
                  </a:cubicBezTo>
                  <a:cubicBezTo>
                    <a:pt x="11050" y="-1444"/>
                    <a:pt x="21562" y="-1713"/>
                    <a:pt x="28030" y="4486"/>
                  </a:cubicBezTo>
                  <a:lnTo>
                    <a:pt x="28030" y="4486"/>
                  </a:lnTo>
                  <a:lnTo>
                    <a:pt x="28570" y="5025"/>
                  </a:lnTo>
                  <a:cubicBezTo>
                    <a:pt x="31804" y="8528"/>
                    <a:pt x="33690" y="12841"/>
                    <a:pt x="33421" y="17692"/>
                  </a:cubicBezTo>
                  <a:cubicBezTo>
                    <a:pt x="33421" y="22274"/>
                    <a:pt x="31804" y="26856"/>
                    <a:pt x="28570" y="30360"/>
                  </a:cubicBezTo>
                  <a:cubicBezTo>
                    <a:pt x="22371" y="36828"/>
                    <a:pt x="11859" y="37098"/>
                    <a:pt x="5390" y="30899"/>
                  </a:cubicBezTo>
                  <a:lnTo>
                    <a:pt x="5390" y="30899"/>
                  </a:lnTo>
                  <a:lnTo>
                    <a:pt x="4851" y="30360"/>
                  </a:lnTo>
                  <a:cubicBezTo>
                    <a:pt x="1617" y="27126"/>
                    <a:pt x="0" y="22544"/>
                    <a:pt x="0" y="17692"/>
                  </a:cubicBezTo>
                  <a:close/>
                  <a:moveTo>
                    <a:pt x="2695" y="17692"/>
                  </a:moveTo>
                  <a:cubicBezTo>
                    <a:pt x="2695" y="21735"/>
                    <a:pt x="4043" y="25508"/>
                    <a:pt x="6738" y="28204"/>
                  </a:cubicBezTo>
                  <a:cubicBezTo>
                    <a:pt x="11859" y="33594"/>
                    <a:pt x="20484" y="33864"/>
                    <a:pt x="25874" y="29012"/>
                  </a:cubicBezTo>
                  <a:lnTo>
                    <a:pt x="26683" y="28204"/>
                  </a:lnTo>
                  <a:cubicBezTo>
                    <a:pt x="32073" y="22274"/>
                    <a:pt x="32073" y="13110"/>
                    <a:pt x="26683" y="7181"/>
                  </a:cubicBezTo>
                  <a:cubicBezTo>
                    <a:pt x="21562" y="1790"/>
                    <a:pt x="12937" y="1521"/>
                    <a:pt x="7547" y="6642"/>
                  </a:cubicBezTo>
                  <a:lnTo>
                    <a:pt x="7547" y="6642"/>
                  </a:lnTo>
                  <a:lnTo>
                    <a:pt x="7008" y="7181"/>
                  </a:lnTo>
                  <a:cubicBezTo>
                    <a:pt x="4043" y="10146"/>
                    <a:pt x="2695" y="13919"/>
                    <a:pt x="2695" y="17692"/>
                  </a:cubicBezTo>
                  <a:lnTo>
                    <a:pt x="2695" y="17692"/>
                  </a:lnTo>
                  <a:lnTo>
                    <a:pt x="2695" y="17692"/>
                  </a:lnTo>
                  <a:close/>
                  <a:moveTo>
                    <a:pt x="13476" y="19579"/>
                  </a:moveTo>
                  <a:lnTo>
                    <a:pt x="13476" y="27665"/>
                  </a:lnTo>
                  <a:lnTo>
                    <a:pt x="9703" y="27665"/>
                  </a:lnTo>
                  <a:lnTo>
                    <a:pt x="9703" y="7450"/>
                  </a:lnTo>
                  <a:lnTo>
                    <a:pt x="16441" y="7450"/>
                  </a:lnTo>
                  <a:cubicBezTo>
                    <a:pt x="18597" y="7450"/>
                    <a:pt x="20484" y="7989"/>
                    <a:pt x="22101" y="9068"/>
                  </a:cubicBezTo>
                  <a:cubicBezTo>
                    <a:pt x="23449" y="10146"/>
                    <a:pt x="24257" y="11763"/>
                    <a:pt x="24257" y="13649"/>
                  </a:cubicBezTo>
                  <a:cubicBezTo>
                    <a:pt x="24257" y="14458"/>
                    <a:pt x="23988" y="15536"/>
                    <a:pt x="23449" y="16075"/>
                  </a:cubicBezTo>
                  <a:cubicBezTo>
                    <a:pt x="22910" y="16884"/>
                    <a:pt x="22101" y="17423"/>
                    <a:pt x="21292" y="17962"/>
                  </a:cubicBezTo>
                  <a:cubicBezTo>
                    <a:pt x="22371" y="18231"/>
                    <a:pt x="23179" y="19040"/>
                    <a:pt x="23449" y="19848"/>
                  </a:cubicBezTo>
                  <a:cubicBezTo>
                    <a:pt x="23988" y="20927"/>
                    <a:pt x="24257" y="21735"/>
                    <a:pt x="24257" y="22813"/>
                  </a:cubicBezTo>
                  <a:lnTo>
                    <a:pt x="24257" y="24161"/>
                  </a:lnTo>
                  <a:cubicBezTo>
                    <a:pt x="24257" y="24700"/>
                    <a:pt x="24257" y="25239"/>
                    <a:pt x="24257" y="25778"/>
                  </a:cubicBezTo>
                  <a:cubicBezTo>
                    <a:pt x="24257" y="26317"/>
                    <a:pt x="24527" y="26587"/>
                    <a:pt x="24796" y="27126"/>
                  </a:cubicBezTo>
                  <a:lnTo>
                    <a:pt x="24796" y="27395"/>
                  </a:lnTo>
                  <a:lnTo>
                    <a:pt x="21292" y="27395"/>
                  </a:lnTo>
                  <a:cubicBezTo>
                    <a:pt x="21023" y="26856"/>
                    <a:pt x="21023" y="26317"/>
                    <a:pt x="21023" y="26048"/>
                  </a:cubicBezTo>
                  <a:lnTo>
                    <a:pt x="21023" y="22813"/>
                  </a:lnTo>
                  <a:cubicBezTo>
                    <a:pt x="21023" y="21735"/>
                    <a:pt x="20753" y="20927"/>
                    <a:pt x="20214" y="20388"/>
                  </a:cubicBezTo>
                  <a:cubicBezTo>
                    <a:pt x="19406" y="19848"/>
                    <a:pt x="18597" y="19579"/>
                    <a:pt x="17519" y="19579"/>
                  </a:cubicBezTo>
                  <a:lnTo>
                    <a:pt x="13476" y="19579"/>
                  </a:lnTo>
                  <a:lnTo>
                    <a:pt x="13476" y="19579"/>
                  </a:lnTo>
                  <a:close/>
                  <a:moveTo>
                    <a:pt x="13476" y="16345"/>
                  </a:moveTo>
                  <a:lnTo>
                    <a:pt x="16980" y="16345"/>
                  </a:lnTo>
                  <a:cubicBezTo>
                    <a:pt x="18058" y="16345"/>
                    <a:pt x="18867" y="16075"/>
                    <a:pt x="19675" y="15536"/>
                  </a:cubicBezTo>
                  <a:cubicBezTo>
                    <a:pt x="20484" y="14997"/>
                    <a:pt x="20753" y="14458"/>
                    <a:pt x="20753" y="13380"/>
                  </a:cubicBezTo>
                  <a:cubicBezTo>
                    <a:pt x="20753" y="12571"/>
                    <a:pt x="20484" y="11493"/>
                    <a:pt x="19945" y="10954"/>
                  </a:cubicBezTo>
                  <a:cubicBezTo>
                    <a:pt x="18867" y="10415"/>
                    <a:pt x="17789" y="10146"/>
                    <a:pt x="16710" y="10146"/>
                  </a:cubicBezTo>
                  <a:lnTo>
                    <a:pt x="13476" y="10146"/>
                  </a:lnTo>
                  <a:lnTo>
                    <a:pt x="13476" y="16345"/>
                  </a:ln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AC96F820-0DE5-A595-CBCF-8CF64A14B4B5}"/>
                </a:ext>
              </a:extLst>
            </p:cNvPr>
            <p:cNvSpPr/>
            <p:nvPr userDrawn="1"/>
          </p:nvSpPr>
          <p:spPr>
            <a:xfrm>
              <a:off x="6057938" y="347222"/>
              <a:ext cx="389495" cy="134503"/>
            </a:xfrm>
            <a:custGeom>
              <a:avLst/>
              <a:gdLst>
                <a:gd name="connsiteX0" fmla="*/ 384366 w 389495"/>
                <a:gd name="connsiteY0" fmla="*/ 96220 h 134503"/>
                <a:gd name="connsiteX1" fmla="*/ 194352 w 389495"/>
                <a:gd name="connsiteY1" fmla="*/ 0 h 134503"/>
                <a:gd name="connsiteX2" fmla="*/ 5685 w 389495"/>
                <a:gd name="connsiteY2" fmla="*/ 95950 h 134503"/>
                <a:gd name="connsiteX3" fmla="*/ 25 w 389495"/>
                <a:gd name="connsiteY3" fmla="*/ 110774 h 134503"/>
                <a:gd name="connsiteX4" fmla="*/ 5146 w 389495"/>
                <a:gd name="connsiteY4" fmla="*/ 125598 h 134503"/>
                <a:gd name="connsiteX5" fmla="*/ 22396 w 389495"/>
                <a:gd name="connsiteY5" fmla="*/ 134492 h 134503"/>
                <a:gd name="connsiteX6" fmla="*/ 43149 w 389495"/>
                <a:gd name="connsiteY6" fmla="*/ 122903 h 134503"/>
                <a:gd name="connsiteX7" fmla="*/ 193813 w 389495"/>
                <a:gd name="connsiteY7" fmla="*/ 9972 h 134503"/>
                <a:gd name="connsiteX8" fmla="*/ 347172 w 389495"/>
                <a:gd name="connsiteY8" fmla="*/ 123981 h 134503"/>
                <a:gd name="connsiteX9" fmla="*/ 369812 w 389495"/>
                <a:gd name="connsiteY9" fmla="*/ 133683 h 134503"/>
                <a:gd name="connsiteX10" fmla="*/ 389487 w 389495"/>
                <a:gd name="connsiteY10" fmla="*/ 111044 h 134503"/>
                <a:gd name="connsiteX11" fmla="*/ 384366 w 389495"/>
                <a:gd name="connsiteY11" fmla="*/ 96220 h 134503"/>
                <a:gd name="connsiteX12" fmla="*/ 384366 w 389495"/>
                <a:gd name="connsiteY12" fmla="*/ 96220 h 134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9495" h="134503">
                  <a:moveTo>
                    <a:pt x="384366" y="96220"/>
                  </a:moveTo>
                  <a:cubicBezTo>
                    <a:pt x="345824" y="28569"/>
                    <a:pt x="267123" y="0"/>
                    <a:pt x="194352" y="0"/>
                  </a:cubicBezTo>
                  <a:cubicBezTo>
                    <a:pt x="121581" y="0"/>
                    <a:pt x="43688" y="28839"/>
                    <a:pt x="5685" y="95950"/>
                  </a:cubicBezTo>
                  <a:cubicBezTo>
                    <a:pt x="2451" y="100263"/>
                    <a:pt x="564" y="105384"/>
                    <a:pt x="25" y="110774"/>
                  </a:cubicBezTo>
                  <a:cubicBezTo>
                    <a:pt x="-244" y="116164"/>
                    <a:pt x="1643" y="121555"/>
                    <a:pt x="5146" y="125598"/>
                  </a:cubicBezTo>
                  <a:cubicBezTo>
                    <a:pt x="9459" y="130719"/>
                    <a:pt x="15658" y="133953"/>
                    <a:pt x="22396" y="134492"/>
                  </a:cubicBezTo>
                  <a:cubicBezTo>
                    <a:pt x="31021" y="134762"/>
                    <a:pt x="38837" y="130180"/>
                    <a:pt x="43149" y="122903"/>
                  </a:cubicBezTo>
                  <a:cubicBezTo>
                    <a:pt x="80074" y="55791"/>
                    <a:pt x="122389" y="9972"/>
                    <a:pt x="193813" y="9972"/>
                  </a:cubicBezTo>
                  <a:cubicBezTo>
                    <a:pt x="265237" y="9972"/>
                    <a:pt x="310247" y="58487"/>
                    <a:pt x="347172" y="123981"/>
                  </a:cubicBezTo>
                  <a:cubicBezTo>
                    <a:pt x="352293" y="130988"/>
                    <a:pt x="361187" y="134762"/>
                    <a:pt x="369812" y="133683"/>
                  </a:cubicBezTo>
                  <a:cubicBezTo>
                    <a:pt x="383288" y="133144"/>
                    <a:pt x="389757" y="118321"/>
                    <a:pt x="389487" y="111044"/>
                  </a:cubicBezTo>
                  <a:cubicBezTo>
                    <a:pt x="389218" y="105653"/>
                    <a:pt x="387331" y="100532"/>
                    <a:pt x="384366" y="96220"/>
                  </a:cubicBezTo>
                  <a:lnTo>
                    <a:pt x="384366" y="96220"/>
                  </a:ln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1BED2C0D-05DB-78AC-7F7D-4F27D5530CB0}"/>
                </a:ext>
              </a:extLst>
            </p:cNvPr>
            <p:cNvSpPr/>
            <p:nvPr userDrawn="1"/>
          </p:nvSpPr>
          <p:spPr>
            <a:xfrm>
              <a:off x="5591148" y="465540"/>
              <a:ext cx="122094" cy="208613"/>
            </a:xfrm>
            <a:custGeom>
              <a:avLst/>
              <a:gdLst>
                <a:gd name="connsiteX0" fmla="*/ 38542 w 122094"/>
                <a:gd name="connsiteY0" fmla="*/ 53368 h 208613"/>
                <a:gd name="connsiteX1" fmla="*/ 64955 w 122094"/>
                <a:gd name="connsiteY1" fmla="*/ 25607 h 208613"/>
                <a:gd name="connsiteX2" fmla="*/ 122094 w 122094"/>
                <a:gd name="connsiteY2" fmla="*/ 25607 h 208613"/>
                <a:gd name="connsiteX3" fmla="*/ 122094 w 122094"/>
                <a:gd name="connsiteY3" fmla="*/ 2 h 208613"/>
                <a:gd name="connsiteX4" fmla="*/ 47436 w 122094"/>
                <a:gd name="connsiteY4" fmla="*/ 2 h 208613"/>
                <a:gd name="connsiteX5" fmla="*/ 0 w 122094"/>
                <a:gd name="connsiteY5" fmla="*/ 57141 h 208613"/>
                <a:gd name="connsiteX6" fmla="*/ 0 w 122094"/>
                <a:gd name="connsiteY6" fmla="*/ 151474 h 208613"/>
                <a:gd name="connsiteX7" fmla="*/ 47436 w 122094"/>
                <a:gd name="connsiteY7" fmla="*/ 208613 h 208613"/>
                <a:gd name="connsiteX8" fmla="*/ 121825 w 122094"/>
                <a:gd name="connsiteY8" fmla="*/ 208613 h 208613"/>
                <a:gd name="connsiteX9" fmla="*/ 121825 w 122094"/>
                <a:gd name="connsiteY9" fmla="*/ 183008 h 208613"/>
                <a:gd name="connsiteX10" fmla="*/ 64955 w 122094"/>
                <a:gd name="connsiteY10" fmla="*/ 183008 h 208613"/>
                <a:gd name="connsiteX11" fmla="*/ 38542 w 122094"/>
                <a:gd name="connsiteY11" fmla="*/ 155247 h 208613"/>
                <a:gd name="connsiteX12" fmla="*/ 38542 w 122094"/>
                <a:gd name="connsiteY12" fmla="*/ 114010 h 208613"/>
                <a:gd name="connsiteX13" fmla="*/ 115087 w 122094"/>
                <a:gd name="connsiteY13" fmla="*/ 114010 h 208613"/>
                <a:gd name="connsiteX14" fmla="*/ 115087 w 122094"/>
                <a:gd name="connsiteY14" fmla="*/ 88406 h 208613"/>
                <a:gd name="connsiteX15" fmla="*/ 38542 w 122094"/>
                <a:gd name="connsiteY15" fmla="*/ 88406 h 208613"/>
                <a:gd name="connsiteX16" fmla="*/ 38542 w 122094"/>
                <a:gd name="connsiteY16" fmla="*/ 53368 h 208613"/>
                <a:gd name="connsiteX17" fmla="*/ 38542 w 122094"/>
                <a:gd name="connsiteY17" fmla="*/ 53368 h 208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2094" h="208613">
                  <a:moveTo>
                    <a:pt x="38542" y="53368"/>
                  </a:moveTo>
                  <a:cubicBezTo>
                    <a:pt x="38542" y="38544"/>
                    <a:pt x="47706" y="25607"/>
                    <a:pt x="64955" y="25607"/>
                  </a:cubicBezTo>
                  <a:lnTo>
                    <a:pt x="122094" y="25607"/>
                  </a:lnTo>
                  <a:lnTo>
                    <a:pt x="122094" y="2"/>
                  </a:lnTo>
                  <a:lnTo>
                    <a:pt x="47436" y="2"/>
                  </a:lnTo>
                  <a:cubicBezTo>
                    <a:pt x="20214" y="-267"/>
                    <a:pt x="0" y="25607"/>
                    <a:pt x="0" y="57141"/>
                  </a:cubicBezTo>
                  <a:lnTo>
                    <a:pt x="0" y="151474"/>
                  </a:lnTo>
                  <a:cubicBezTo>
                    <a:pt x="0" y="183008"/>
                    <a:pt x="20214" y="208613"/>
                    <a:pt x="47436" y="208613"/>
                  </a:cubicBezTo>
                  <a:lnTo>
                    <a:pt x="121825" y="208613"/>
                  </a:lnTo>
                  <a:lnTo>
                    <a:pt x="121825" y="183008"/>
                  </a:lnTo>
                  <a:lnTo>
                    <a:pt x="64955" y="183008"/>
                  </a:lnTo>
                  <a:cubicBezTo>
                    <a:pt x="47706" y="183008"/>
                    <a:pt x="38542" y="169802"/>
                    <a:pt x="38542" y="155247"/>
                  </a:cubicBezTo>
                  <a:lnTo>
                    <a:pt x="38542" y="114010"/>
                  </a:lnTo>
                  <a:lnTo>
                    <a:pt x="115087" y="114010"/>
                  </a:lnTo>
                  <a:lnTo>
                    <a:pt x="115087" y="88406"/>
                  </a:lnTo>
                  <a:lnTo>
                    <a:pt x="38542" y="88406"/>
                  </a:lnTo>
                  <a:lnTo>
                    <a:pt x="38542" y="53368"/>
                  </a:lnTo>
                  <a:lnTo>
                    <a:pt x="38542" y="53368"/>
                  </a:ln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E6AAD4D2-6D2E-8B21-71DA-AA93B5EC4533}"/>
                </a:ext>
              </a:extLst>
            </p:cNvPr>
            <p:cNvSpPr/>
            <p:nvPr userDrawn="1"/>
          </p:nvSpPr>
          <p:spPr>
            <a:xfrm>
              <a:off x="5732648" y="510283"/>
              <a:ext cx="159288" cy="163331"/>
            </a:xfrm>
            <a:custGeom>
              <a:avLst/>
              <a:gdLst>
                <a:gd name="connsiteX0" fmla="*/ 113469 w 159288"/>
                <a:gd name="connsiteY0" fmla="*/ 163331 h 163331"/>
                <a:gd name="connsiteX1" fmla="*/ 78701 w 159288"/>
                <a:gd name="connsiteY1" fmla="*/ 104036 h 163331"/>
                <a:gd name="connsiteX2" fmla="*/ 77892 w 159288"/>
                <a:gd name="connsiteY2" fmla="*/ 104036 h 163331"/>
                <a:gd name="connsiteX3" fmla="*/ 42585 w 159288"/>
                <a:gd name="connsiteY3" fmla="*/ 163331 h 163331"/>
                <a:gd name="connsiteX4" fmla="*/ 0 w 159288"/>
                <a:gd name="connsiteY4" fmla="*/ 163331 h 163331"/>
                <a:gd name="connsiteX5" fmla="*/ 57409 w 159288"/>
                <a:gd name="connsiteY5" fmla="*/ 78701 h 163331"/>
                <a:gd name="connsiteX6" fmla="*/ 5930 w 159288"/>
                <a:gd name="connsiteY6" fmla="*/ 0 h 163331"/>
                <a:gd name="connsiteX7" fmla="*/ 49862 w 159288"/>
                <a:gd name="connsiteY7" fmla="*/ 0 h 163331"/>
                <a:gd name="connsiteX8" fmla="*/ 81127 w 159288"/>
                <a:gd name="connsiteY8" fmla="*/ 53366 h 163331"/>
                <a:gd name="connsiteX9" fmla="*/ 81666 w 159288"/>
                <a:gd name="connsiteY9" fmla="*/ 53366 h 163331"/>
                <a:gd name="connsiteX10" fmla="*/ 114278 w 159288"/>
                <a:gd name="connsiteY10" fmla="*/ 0 h 163331"/>
                <a:gd name="connsiteX11" fmla="*/ 153898 w 159288"/>
                <a:gd name="connsiteY11" fmla="*/ 0 h 163331"/>
                <a:gd name="connsiteX12" fmla="*/ 101341 w 159288"/>
                <a:gd name="connsiteY12" fmla="*/ 76275 h 163331"/>
                <a:gd name="connsiteX13" fmla="*/ 159288 w 159288"/>
                <a:gd name="connsiteY13" fmla="*/ 163331 h 163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9288" h="163331">
                  <a:moveTo>
                    <a:pt x="113469" y="163331"/>
                  </a:moveTo>
                  <a:lnTo>
                    <a:pt x="78701" y="104036"/>
                  </a:lnTo>
                  <a:lnTo>
                    <a:pt x="77892" y="104036"/>
                  </a:lnTo>
                  <a:lnTo>
                    <a:pt x="42585" y="163331"/>
                  </a:lnTo>
                  <a:lnTo>
                    <a:pt x="0" y="163331"/>
                  </a:lnTo>
                  <a:lnTo>
                    <a:pt x="57409" y="78701"/>
                  </a:lnTo>
                  <a:lnTo>
                    <a:pt x="5930" y="0"/>
                  </a:lnTo>
                  <a:lnTo>
                    <a:pt x="49862" y="0"/>
                  </a:lnTo>
                  <a:lnTo>
                    <a:pt x="81127" y="53366"/>
                  </a:lnTo>
                  <a:lnTo>
                    <a:pt x="81666" y="53366"/>
                  </a:lnTo>
                  <a:lnTo>
                    <a:pt x="114278" y="0"/>
                  </a:lnTo>
                  <a:lnTo>
                    <a:pt x="153898" y="0"/>
                  </a:lnTo>
                  <a:lnTo>
                    <a:pt x="101341" y="76275"/>
                  </a:lnTo>
                  <a:lnTo>
                    <a:pt x="159288" y="163331"/>
                  </a:ln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F78E8F69-94CA-5C03-D621-E194007D0583}"/>
                </a:ext>
              </a:extLst>
            </p:cNvPr>
            <p:cNvSpPr/>
            <p:nvPr userDrawn="1"/>
          </p:nvSpPr>
          <p:spPr>
            <a:xfrm>
              <a:off x="5915924" y="465273"/>
              <a:ext cx="121555" cy="208610"/>
            </a:xfrm>
            <a:custGeom>
              <a:avLst/>
              <a:gdLst>
                <a:gd name="connsiteX0" fmla="*/ 38542 w 121555"/>
                <a:gd name="connsiteY0" fmla="*/ 0 h 208610"/>
                <a:gd name="connsiteX1" fmla="*/ 38542 w 121555"/>
                <a:gd name="connsiteY1" fmla="*/ 155245 h 208610"/>
                <a:gd name="connsiteX2" fmla="*/ 64955 w 121555"/>
                <a:gd name="connsiteY2" fmla="*/ 183006 h 208610"/>
                <a:gd name="connsiteX3" fmla="*/ 121555 w 121555"/>
                <a:gd name="connsiteY3" fmla="*/ 183006 h 208610"/>
                <a:gd name="connsiteX4" fmla="*/ 121555 w 121555"/>
                <a:gd name="connsiteY4" fmla="*/ 208611 h 208610"/>
                <a:gd name="connsiteX5" fmla="*/ 47436 w 121555"/>
                <a:gd name="connsiteY5" fmla="*/ 208611 h 208610"/>
                <a:gd name="connsiteX6" fmla="*/ 0 w 121555"/>
                <a:gd name="connsiteY6" fmla="*/ 151472 h 208610"/>
                <a:gd name="connsiteX7" fmla="*/ 0 w 121555"/>
                <a:gd name="connsiteY7" fmla="*/ 0 h 208610"/>
                <a:gd name="connsiteX8" fmla="*/ 38542 w 121555"/>
                <a:gd name="connsiteY8" fmla="*/ 0 h 208610"/>
                <a:gd name="connsiteX9" fmla="*/ 38542 w 121555"/>
                <a:gd name="connsiteY9" fmla="*/ 0 h 208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555" h="208610">
                  <a:moveTo>
                    <a:pt x="38542" y="0"/>
                  </a:moveTo>
                  <a:lnTo>
                    <a:pt x="38542" y="155245"/>
                  </a:lnTo>
                  <a:cubicBezTo>
                    <a:pt x="38542" y="170069"/>
                    <a:pt x="47436" y="183006"/>
                    <a:pt x="64955" y="183006"/>
                  </a:cubicBezTo>
                  <a:lnTo>
                    <a:pt x="121555" y="183006"/>
                  </a:lnTo>
                  <a:lnTo>
                    <a:pt x="121555" y="208611"/>
                  </a:lnTo>
                  <a:lnTo>
                    <a:pt x="47436" y="208611"/>
                  </a:lnTo>
                  <a:cubicBezTo>
                    <a:pt x="20214" y="208611"/>
                    <a:pt x="0" y="183006"/>
                    <a:pt x="0" y="151472"/>
                  </a:cubicBezTo>
                  <a:lnTo>
                    <a:pt x="0" y="0"/>
                  </a:lnTo>
                  <a:lnTo>
                    <a:pt x="38542" y="0"/>
                  </a:lnTo>
                  <a:lnTo>
                    <a:pt x="38542" y="0"/>
                  </a:ln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F64ABA07-8598-1D2F-457D-EFF90400F99B}"/>
                </a:ext>
              </a:extLst>
            </p:cNvPr>
            <p:cNvSpPr/>
            <p:nvPr userDrawn="1"/>
          </p:nvSpPr>
          <p:spPr>
            <a:xfrm>
              <a:off x="6062276" y="510283"/>
              <a:ext cx="36924" cy="163061"/>
            </a:xfrm>
            <a:custGeom>
              <a:avLst/>
              <a:gdLst>
                <a:gd name="connsiteX0" fmla="*/ 0 w 36924"/>
                <a:gd name="connsiteY0" fmla="*/ 0 h 163061"/>
                <a:gd name="connsiteX1" fmla="*/ 36925 w 36924"/>
                <a:gd name="connsiteY1" fmla="*/ 0 h 163061"/>
                <a:gd name="connsiteX2" fmla="*/ 36925 w 36924"/>
                <a:gd name="connsiteY2" fmla="*/ 163062 h 163061"/>
                <a:gd name="connsiteX3" fmla="*/ 0 w 36924"/>
                <a:gd name="connsiteY3" fmla="*/ 163062 h 163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924" h="163061">
                  <a:moveTo>
                    <a:pt x="0" y="0"/>
                  </a:moveTo>
                  <a:lnTo>
                    <a:pt x="36925" y="0"/>
                  </a:lnTo>
                  <a:lnTo>
                    <a:pt x="36925" y="163062"/>
                  </a:lnTo>
                  <a:lnTo>
                    <a:pt x="0" y="163062"/>
                  </a:ln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C4EAAB85-EF94-B43B-E2FE-CDE66B895E0B}"/>
                </a:ext>
              </a:extLst>
            </p:cNvPr>
            <p:cNvSpPr/>
            <p:nvPr userDrawn="1"/>
          </p:nvSpPr>
          <p:spPr>
            <a:xfrm>
              <a:off x="6134508" y="463656"/>
              <a:ext cx="135570" cy="212923"/>
            </a:xfrm>
            <a:custGeom>
              <a:avLst/>
              <a:gdLst>
                <a:gd name="connsiteX0" fmla="*/ 61451 w 135570"/>
                <a:gd name="connsiteY0" fmla="*/ 66033 h 212923"/>
                <a:gd name="connsiteX1" fmla="*/ 36655 w 135570"/>
                <a:gd name="connsiteY1" fmla="*/ 70885 h 212923"/>
                <a:gd name="connsiteX2" fmla="*/ 36655 w 135570"/>
                <a:gd name="connsiteY2" fmla="*/ 186780 h 212923"/>
                <a:gd name="connsiteX3" fmla="*/ 57948 w 135570"/>
                <a:gd name="connsiteY3" fmla="*/ 190283 h 212923"/>
                <a:gd name="connsiteX4" fmla="*/ 98915 w 135570"/>
                <a:gd name="connsiteY4" fmla="*/ 126676 h 212923"/>
                <a:gd name="connsiteX5" fmla="*/ 61451 w 135570"/>
                <a:gd name="connsiteY5" fmla="*/ 66033 h 212923"/>
                <a:gd name="connsiteX6" fmla="*/ 56600 w 135570"/>
                <a:gd name="connsiteY6" fmla="*/ 212923 h 212923"/>
                <a:gd name="connsiteX7" fmla="*/ 0 w 135570"/>
                <a:gd name="connsiteY7" fmla="*/ 201064 h 212923"/>
                <a:gd name="connsiteX8" fmla="*/ 0 w 135570"/>
                <a:gd name="connsiteY8" fmla="*/ 6738 h 212923"/>
                <a:gd name="connsiteX9" fmla="*/ 36655 w 135570"/>
                <a:gd name="connsiteY9" fmla="*/ 0 h 212923"/>
                <a:gd name="connsiteX10" fmla="*/ 36655 w 135570"/>
                <a:gd name="connsiteY10" fmla="*/ 51479 h 212923"/>
                <a:gd name="connsiteX11" fmla="*/ 71424 w 135570"/>
                <a:gd name="connsiteY11" fmla="*/ 44741 h 212923"/>
                <a:gd name="connsiteX12" fmla="*/ 135570 w 135570"/>
                <a:gd name="connsiteY12" fmla="*/ 124520 h 212923"/>
                <a:gd name="connsiteX13" fmla="*/ 56600 w 135570"/>
                <a:gd name="connsiteY13" fmla="*/ 212923 h 212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5570" h="212923">
                  <a:moveTo>
                    <a:pt x="61451" y="66033"/>
                  </a:moveTo>
                  <a:cubicBezTo>
                    <a:pt x="52827" y="65764"/>
                    <a:pt x="44471" y="67381"/>
                    <a:pt x="36655" y="70885"/>
                  </a:cubicBezTo>
                  <a:lnTo>
                    <a:pt x="36655" y="186780"/>
                  </a:lnTo>
                  <a:cubicBezTo>
                    <a:pt x="43393" y="189205"/>
                    <a:pt x="50670" y="190283"/>
                    <a:pt x="57948" y="190283"/>
                  </a:cubicBezTo>
                  <a:cubicBezTo>
                    <a:pt x="87056" y="190283"/>
                    <a:pt x="98915" y="165487"/>
                    <a:pt x="98915" y="126676"/>
                  </a:cubicBezTo>
                  <a:cubicBezTo>
                    <a:pt x="98915" y="92716"/>
                    <a:pt x="89212" y="66303"/>
                    <a:pt x="61451" y="66033"/>
                  </a:cubicBezTo>
                  <a:moveTo>
                    <a:pt x="56600" y="212923"/>
                  </a:moveTo>
                  <a:cubicBezTo>
                    <a:pt x="31534" y="212923"/>
                    <a:pt x="10511" y="207802"/>
                    <a:pt x="0" y="201064"/>
                  </a:cubicBezTo>
                  <a:lnTo>
                    <a:pt x="0" y="6738"/>
                  </a:lnTo>
                  <a:lnTo>
                    <a:pt x="36655" y="0"/>
                  </a:lnTo>
                  <a:lnTo>
                    <a:pt x="36655" y="51479"/>
                  </a:lnTo>
                  <a:cubicBezTo>
                    <a:pt x="47706" y="46897"/>
                    <a:pt x="59565" y="44471"/>
                    <a:pt x="71424" y="44741"/>
                  </a:cubicBezTo>
                  <a:cubicBezTo>
                    <a:pt x="109157" y="44741"/>
                    <a:pt x="135570" y="76006"/>
                    <a:pt x="135570" y="124520"/>
                  </a:cubicBezTo>
                  <a:cubicBezTo>
                    <a:pt x="135301" y="179502"/>
                    <a:pt x="107001" y="212923"/>
                    <a:pt x="56600" y="212923"/>
                  </a:cubicBezTo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6DDF7525-6334-D172-CB25-518371E0FAAC}"/>
                </a:ext>
              </a:extLst>
            </p:cNvPr>
            <p:cNvSpPr/>
            <p:nvPr userDrawn="1"/>
          </p:nvSpPr>
          <p:spPr>
            <a:xfrm>
              <a:off x="6298917" y="507039"/>
              <a:ext cx="84899" cy="166575"/>
            </a:xfrm>
            <a:custGeom>
              <a:avLst/>
              <a:gdLst>
                <a:gd name="connsiteX0" fmla="*/ 77353 w 84899"/>
                <a:gd name="connsiteY0" fmla="*/ 27501 h 166575"/>
                <a:gd name="connsiteX1" fmla="*/ 36925 w 84899"/>
                <a:gd name="connsiteY1" fmla="*/ 28849 h 166575"/>
                <a:gd name="connsiteX2" fmla="*/ 36925 w 84899"/>
                <a:gd name="connsiteY2" fmla="*/ 166575 h 166575"/>
                <a:gd name="connsiteX3" fmla="*/ 0 w 84899"/>
                <a:gd name="connsiteY3" fmla="*/ 166575 h 166575"/>
                <a:gd name="connsiteX4" fmla="*/ 0 w 84899"/>
                <a:gd name="connsiteY4" fmla="*/ 12138 h 166575"/>
                <a:gd name="connsiteX5" fmla="*/ 84900 w 84899"/>
                <a:gd name="connsiteY5" fmla="*/ 818 h 166575"/>
                <a:gd name="connsiteX6" fmla="*/ 77353 w 84899"/>
                <a:gd name="connsiteY6" fmla="*/ 27501 h 16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899" h="166575">
                  <a:moveTo>
                    <a:pt x="77353" y="27501"/>
                  </a:moveTo>
                  <a:cubicBezTo>
                    <a:pt x="64955" y="23189"/>
                    <a:pt x="45280" y="23997"/>
                    <a:pt x="36925" y="28849"/>
                  </a:cubicBezTo>
                  <a:lnTo>
                    <a:pt x="36925" y="166575"/>
                  </a:lnTo>
                  <a:lnTo>
                    <a:pt x="0" y="166575"/>
                  </a:lnTo>
                  <a:lnTo>
                    <a:pt x="0" y="12138"/>
                  </a:lnTo>
                  <a:cubicBezTo>
                    <a:pt x="21562" y="3244"/>
                    <a:pt x="46628" y="-2146"/>
                    <a:pt x="84900" y="818"/>
                  </a:cubicBezTo>
                  <a:cubicBezTo>
                    <a:pt x="84900" y="818"/>
                    <a:pt x="77353" y="27501"/>
                    <a:pt x="77353" y="27501"/>
                  </a:cubicBez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D6C142BA-4496-CDA0-BBDE-2957CD0CFD70}"/>
                </a:ext>
              </a:extLst>
            </p:cNvPr>
            <p:cNvSpPr/>
            <p:nvPr userDrawn="1"/>
          </p:nvSpPr>
          <p:spPr>
            <a:xfrm>
              <a:off x="6406457" y="510283"/>
              <a:ext cx="36924" cy="163061"/>
            </a:xfrm>
            <a:custGeom>
              <a:avLst/>
              <a:gdLst>
                <a:gd name="connsiteX0" fmla="*/ 0 w 36924"/>
                <a:gd name="connsiteY0" fmla="*/ 0 h 163061"/>
                <a:gd name="connsiteX1" fmla="*/ 36925 w 36924"/>
                <a:gd name="connsiteY1" fmla="*/ 0 h 163061"/>
                <a:gd name="connsiteX2" fmla="*/ 36925 w 36924"/>
                <a:gd name="connsiteY2" fmla="*/ 163062 h 163061"/>
                <a:gd name="connsiteX3" fmla="*/ 0 w 36924"/>
                <a:gd name="connsiteY3" fmla="*/ 163062 h 163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924" h="163061">
                  <a:moveTo>
                    <a:pt x="0" y="0"/>
                  </a:moveTo>
                  <a:lnTo>
                    <a:pt x="36925" y="0"/>
                  </a:lnTo>
                  <a:lnTo>
                    <a:pt x="36925" y="163062"/>
                  </a:lnTo>
                  <a:lnTo>
                    <a:pt x="0" y="163062"/>
                  </a:lnTo>
                  <a:close/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8BB6948B-B1A4-CEA7-5E58-FDC60C907FEB}"/>
                </a:ext>
              </a:extLst>
            </p:cNvPr>
            <p:cNvSpPr/>
            <p:nvPr userDrawn="1"/>
          </p:nvSpPr>
          <p:spPr>
            <a:xfrm>
              <a:off x="6472221" y="507271"/>
              <a:ext cx="113469" cy="169086"/>
            </a:xfrm>
            <a:custGeom>
              <a:avLst/>
              <a:gdLst>
                <a:gd name="connsiteX0" fmla="*/ 49592 w 113469"/>
                <a:gd name="connsiteY0" fmla="*/ 169039 h 169086"/>
                <a:gd name="connsiteX1" fmla="*/ 0 w 113469"/>
                <a:gd name="connsiteY1" fmla="*/ 157180 h 169086"/>
                <a:gd name="connsiteX2" fmla="*/ 10511 w 113469"/>
                <a:gd name="connsiteY2" fmla="*/ 133462 h 169086"/>
                <a:gd name="connsiteX3" fmla="*/ 44202 w 113469"/>
                <a:gd name="connsiteY3" fmla="*/ 142895 h 169086"/>
                <a:gd name="connsiteX4" fmla="*/ 74658 w 113469"/>
                <a:gd name="connsiteY4" fmla="*/ 119986 h 169086"/>
                <a:gd name="connsiteX5" fmla="*/ 45549 w 113469"/>
                <a:gd name="connsiteY5" fmla="*/ 93033 h 169086"/>
                <a:gd name="connsiteX6" fmla="*/ 4582 w 113469"/>
                <a:gd name="connsiteY6" fmla="*/ 47214 h 169086"/>
                <a:gd name="connsiteX7" fmla="*/ 61182 w 113469"/>
                <a:gd name="connsiteY7" fmla="*/ 48 h 169086"/>
                <a:gd name="connsiteX8" fmla="*/ 107809 w 113469"/>
                <a:gd name="connsiteY8" fmla="*/ 11368 h 169086"/>
                <a:gd name="connsiteX9" fmla="*/ 97837 w 113469"/>
                <a:gd name="connsiteY9" fmla="*/ 32930 h 169086"/>
                <a:gd name="connsiteX10" fmla="*/ 69537 w 113469"/>
                <a:gd name="connsiteY10" fmla="*/ 23766 h 169086"/>
                <a:gd name="connsiteX11" fmla="*/ 41507 w 113469"/>
                <a:gd name="connsiteY11" fmla="*/ 45328 h 169086"/>
                <a:gd name="connsiteX12" fmla="*/ 70615 w 113469"/>
                <a:gd name="connsiteY12" fmla="*/ 70932 h 169086"/>
                <a:gd name="connsiteX13" fmla="*/ 113469 w 113469"/>
                <a:gd name="connsiteY13" fmla="*/ 118907 h 169086"/>
                <a:gd name="connsiteX14" fmla="*/ 49592 w 113469"/>
                <a:gd name="connsiteY14" fmla="*/ 169039 h 169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3469" h="169086">
                  <a:moveTo>
                    <a:pt x="49592" y="169039"/>
                  </a:moveTo>
                  <a:cubicBezTo>
                    <a:pt x="32343" y="169578"/>
                    <a:pt x="15093" y="165535"/>
                    <a:pt x="0" y="157180"/>
                  </a:cubicBezTo>
                  <a:lnTo>
                    <a:pt x="10511" y="133462"/>
                  </a:lnTo>
                  <a:cubicBezTo>
                    <a:pt x="20484" y="139930"/>
                    <a:pt x="32073" y="143165"/>
                    <a:pt x="44202" y="142895"/>
                  </a:cubicBezTo>
                  <a:cubicBezTo>
                    <a:pt x="60912" y="142895"/>
                    <a:pt x="74658" y="133192"/>
                    <a:pt x="74658" y="119986"/>
                  </a:cubicBezTo>
                  <a:cubicBezTo>
                    <a:pt x="74658" y="106509"/>
                    <a:pt x="63877" y="99502"/>
                    <a:pt x="45549" y="93033"/>
                  </a:cubicBezTo>
                  <a:cubicBezTo>
                    <a:pt x="11590" y="81174"/>
                    <a:pt x="4582" y="64194"/>
                    <a:pt x="4582" y="47214"/>
                  </a:cubicBezTo>
                  <a:cubicBezTo>
                    <a:pt x="4582" y="21071"/>
                    <a:pt x="27222" y="48"/>
                    <a:pt x="61182" y="48"/>
                  </a:cubicBezTo>
                  <a:cubicBezTo>
                    <a:pt x="77353" y="-491"/>
                    <a:pt x="93525" y="3552"/>
                    <a:pt x="107809" y="11368"/>
                  </a:cubicBezTo>
                  <a:lnTo>
                    <a:pt x="97837" y="32930"/>
                  </a:lnTo>
                  <a:cubicBezTo>
                    <a:pt x="89482" y="27270"/>
                    <a:pt x="79509" y="24035"/>
                    <a:pt x="69537" y="23766"/>
                  </a:cubicBezTo>
                  <a:cubicBezTo>
                    <a:pt x="52827" y="23766"/>
                    <a:pt x="41507" y="33738"/>
                    <a:pt x="41507" y="45328"/>
                  </a:cubicBezTo>
                  <a:cubicBezTo>
                    <a:pt x="41507" y="58534"/>
                    <a:pt x="54713" y="65272"/>
                    <a:pt x="70615" y="70932"/>
                  </a:cubicBezTo>
                  <a:cubicBezTo>
                    <a:pt x="105653" y="83600"/>
                    <a:pt x="113469" y="100041"/>
                    <a:pt x="113469" y="118907"/>
                  </a:cubicBezTo>
                  <a:cubicBezTo>
                    <a:pt x="113469" y="145860"/>
                    <a:pt x="88673" y="168769"/>
                    <a:pt x="49592" y="169039"/>
                  </a:cubicBezTo>
                </a:path>
              </a:pathLst>
            </a:custGeom>
            <a:solidFill>
              <a:srgbClr val="FFFFF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57D1A3CF-355D-DE31-456B-4A87EBF1BCF7}"/>
              </a:ext>
            </a:extLst>
          </p:cNvPr>
          <p:cNvSpPr txBox="1"/>
          <p:nvPr userDrawn="1"/>
        </p:nvSpPr>
        <p:spPr>
          <a:xfrm>
            <a:off x="361050" y="4548844"/>
            <a:ext cx="2060024" cy="533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685800" rtl="0" eaLnBrk="1" latinLnBrk="0" hangingPunct="1">
              <a:spcAft>
                <a:spcPts val="225"/>
              </a:spcAft>
            </a:pPr>
            <a:r>
              <a:rPr lang="en-US" sz="675" kern="1200" noProof="0" dirty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© 2024 Clarivate</a:t>
            </a:r>
          </a:p>
          <a:p>
            <a:r>
              <a:rPr lang="en-US" sz="675" noProof="0" dirty="0">
                <a:solidFill>
                  <a:schemeClr val="bg1"/>
                </a:solidFill>
              </a:rPr>
              <a:t>Clarivate and its logo, as well as all other trademarks used herein are trademarks of their respective owners and used under license.</a:t>
            </a:r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B4F98F24-F86A-24AA-1C93-606AC4855DC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68016" y="3158964"/>
            <a:ext cx="6557963" cy="553046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edit presenter name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FF1C8229-6B2F-DEAF-C5A7-4A505930887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68016" y="3717977"/>
            <a:ext cx="6557963" cy="553046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edit presenter email</a:t>
            </a:r>
          </a:p>
        </p:txBody>
      </p:sp>
    </p:spTree>
    <p:extLst>
      <p:ext uri="{BB962C8B-B14F-4D97-AF65-F5344CB8AC3E}">
        <p14:creationId xmlns:p14="http://schemas.microsoft.com/office/powerpoint/2010/main" val="1984105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A5E2835-2900-462D-9FF3-39B9A6F728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C37B03FA-8B66-B320-CBFE-995FAF9AEB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72400" y="4515966"/>
            <a:ext cx="778991" cy="402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643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52CE03C-2CF8-42AA-979F-7DCCDFEE20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75AD816C-1493-AD6E-A162-E3E99493460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72400" y="4515966"/>
            <a:ext cx="778991" cy="402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385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9FF43BB-5D37-492F-9469-EAA14B7472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69"/>
          <a:stretch/>
        </p:blipFill>
        <p:spPr>
          <a:xfrm>
            <a:off x="0" y="-3271"/>
            <a:ext cx="9180512" cy="5146771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D66E6D62-4219-6AD1-7B45-4A438ABB4D4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72400" y="4515966"/>
            <a:ext cx="778991" cy="402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357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CB9CF1E-1587-48B3-848A-9D18348A2C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26A3D0E3-C52B-E191-D16D-9781577A6DB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72400" y="4515966"/>
            <a:ext cx="778991" cy="402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876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4602E61-E2DF-40FA-ACB8-15B5510EBC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99"/>
            <a:ext cx="9138999" cy="514369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33602" y="267495"/>
            <a:ext cx="4824536" cy="4339766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</a:p>
          <a:p>
            <a:pPr lvl="0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753834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 userDrawn="1"/>
        </p:nvSpPr>
        <p:spPr>
          <a:xfrm>
            <a:off x="0" y="5073085"/>
            <a:ext cx="9144000" cy="96038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7" y="4812039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8424936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744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 userDrawn="1"/>
        </p:nvSpPr>
        <p:spPr>
          <a:xfrm>
            <a:off x="0" y="5073085"/>
            <a:ext cx="9144000" cy="960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7" y="4812039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8424936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631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63CA9DCF-4A15-4EE7-A82A-9482BB5921FE}"/>
              </a:ext>
            </a:extLst>
          </p:cNvPr>
          <p:cNvSpPr/>
          <p:nvPr userDrawn="1"/>
        </p:nvSpPr>
        <p:spPr>
          <a:xfrm>
            <a:off x="4211961" y="4776467"/>
            <a:ext cx="720077" cy="720077"/>
          </a:xfrm>
          <a:prstGeom prst="ellipse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3528" y="205979"/>
            <a:ext cx="849694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1200150"/>
            <a:ext cx="8496944" cy="3531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2217" y="4839665"/>
            <a:ext cx="5395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43498" y="4861198"/>
            <a:ext cx="228139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2024 Ex Libris | Confidential &amp; Proprietary</a:t>
            </a:r>
            <a:endParaRPr lang="en-US" sz="900" dirty="0">
              <a:solidFill>
                <a:srgbClr val="787878"/>
              </a:solidFill>
              <a:latin typeface="+mn-lt"/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040A1C27-C20F-45FD-0EEE-8AF83F84AB0B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8172400" y="4587974"/>
            <a:ext cx="778991" cy="402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381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60" r:id="rId2"/>
    <p:sldLayoutId id="2147483761" r:id="rId3"/>
    <p:sldLayoutId id="2147483800" r:id="rId4"/>
    <p:sldLayoutId id="2147483806" r:id="rId5"/>
    <p:sldLayoutId id="2147483801" r:id="rId6"/>
    <p:sldLayoutId id="2147483805" r:id="rId7"/>
    <p:sldLayoutId id="2147483768" r:id="rId8"/>
    <p:sldLayoutId id="2147483808" r:id="rId9"/>
    <p:sldLayoutId id="2147483756" r:id="rId10"/>
    <p:sldLayoutId id="2147483796" r:id="rId11"/>
    <p:sldLayoutId id="2147483758" r:id="rId12"/>
    <p:sldLayoutId id="2147483791" r:id="rId13"/>
    <p:sldLayoutId id="2147483763" r:id="rId14"/>
    <p:sldLayoutId id="2147483803" r:id="rId15"/>
    <p:sldLayoutId id="2147483807" r:id="rId16"/>
    <p:sldLayoutId id="2147483804" r:id="rId17"/>
    <p:sldLayoutId id="2147483764" r:id="rId18"/>
    <p:sldLayoutId id="2147483793" r:id="rId19"/>
    <p:sldLayoutId id="2147483802" r:id="rId20"/>
    <p:sldLayoutId id="2147483813" r:id="rId21"/>
    <p:sldLayoutId id="2147483814" r:id="rId22"/>
    <p:sldLayoutId id="2147483815" r:id="rId23"/>
    <p:sldLayoutId id="2147483816" r:id="rId2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developers.exlibrisgroup.com/blog/alma-analytics-determining-the-price-for-cost-per-use-for-a-portfolio-which-is-part-of-a-collection-which-has-a-pol-of-type-continuous/" TargetMode="External"/><Relationship Id="rId2" Type="http://schemas.openxmlformats.org/officeDocument/2006/relationships/hyperlink" Target="https://developers.exlibrisgroup.com/blog/alma-analytics-overview-of-determining-the-price-for-cost-per-use/" TargetMode="Externa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developers.exlibrisgroup.com/blog/alma-analytics-determining-the-price-for-cost-per-use-for-a-portfolio-which-has-its-own-pol-of-type-one-time/" TargetMode="External"/><Relationship Id="rId5" Type="http://schemas.openxmlformats.org/officeDocument/2006/relationships/hyperlink" Target="https://developers.exlibrisgroup.com/blog/alma-analytics-determining-the-price-for-cost-per-use-for-a-portfolio-which-has-its-own-pol-of-type-continuous/" TargetMode="External"/><Relationship Id="rId4" Type="http://schemas.openxmlformats.org/officeDocument/2006/relationships/hyperlink" Target="https://developers.exlibrisgroup.com/blog/alma-analytics-determining-the-price-for-cost-per-use-for-a-portfolio-which-is-part-of-a-collection-which-has-a-pol-of-type-one-time/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developers.exlibrisgroup.com/blog/alma-analytics-matching-the-resource-from-counter-report-to-the-resource-in-alma-for-cost-per-use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4B557451-4271-4B3E-23ED-1E236F2D779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Usage and Cost per use in the E-Inventory subject area</a:t>
            </a:r>
            <a:endParaRPr lang="en-NL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9B5F582B-23AB-6B01-E863-A0F17C00200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Reports and dashboards</a:t>
            </a:r>
            <a:endParaRPr lang="en-NL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4A320969-5F7F-9C87-B26F-D76042B0E45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Yoel Kortick</a:t>
            </a:r>
          </a:p>
          <a:p>
            <a:r>
              <a:rPr lang="en-US" dirty="0"/>
              <a:t>Senior Librarian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25940565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0"/>
            <a:ext cx="8424936" cy="3979385"/>
          </a:xfrm>
        </p:spPr>
        <p:txBody>
          <a:bodyPr>
            <a:normAutofit/>
          </a:bodyPr>
          <a:lstStyle/>
          <a:p>
            <a:r>
              <a:rPr lang="en-US" dirty="0"/>
              <a:t>Additionally, the user can:</a:t>
            </a:r>
            <a:br>
              <a:rPr lang="en-US" dirty="0"/>
            </a:br>
            <a:r>
              <a:rPr lang="en-US" dirty="0"/>
              <a:t> </a:t>
            </a:r>
          </a:p>
          <a:p>
            <a:r>
              <a:rPr lang="en-US" dirty="0"/>
              <a:t>View the match points used when matching the titles from the COUNTER reports to the titles in the Alma E-Inventory subject area.</a:t>
            </a:r>
          </a:p>
          <a:p>
            <a:r>
              <a:rPr lang="en-US" dirty="0"/>
              <a:t>Get an in-depth breakdown of the COUNTER usage</a:t>
            </a:r>
          </a:p>
          <a:p>
            <a:r>
              <a:rPr lang="en-US" dirty="0"/>
              <a:t>Include the platforms in the cost per use reports</a:t>
            </a:r>
          </a:p>
          <a:p>
            <a:r>
              <a:rPr lang="en-US" dirty="0"/>
              <a:t>Include the fund details including the fund fiscal period in the cost per use reports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09027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0"/>
            <a:ext cx="8424936" cy="3979385"/>
          </a:xfrm>
        </p:spPr>
        <p:txBody>
          <a:bodyPr>
            <a:normAutofit/>
          </a:bodyPr>
          <a:lstStyle/>
          <a:p>
            <a:r>
              <a:rPr lang="en-US" dirty="0"/>
              <a:t>Because the Cost Per Use is an integral part of the E-Inventory subject area all of the following fields and more may be included in the Cost Per Use reports:</a:t>
            </a:r>
            <a:br>
              <a:rPr lang="en-US" dirty="0"/>
            </a:br>
            <a:endParaRPr lang="en-US" dirty="0"/>
          </a:p>
          <a:p>
            <a:r>
              <a:rPr lang="en-US" dirty="0"/>
              <a:t>The licenses</a:t>
            </a:r>
          </a:p>
          <a:p>
            <a:r>
              <a:rPr lang="en-US" dirty="0"/>
              <a:t>The LC subjects</a:t>
            </a:r>
          </a:p>
          <a:p>
            <a:r>
              <a:rPr lang="en-US" dirty="0"/>
              <a:t>The Dewey subjects</a:t>
            </a:r>
          </a:p>
          <a:p>
            <a:r>
              <a:rPr lang="en-US" dirty="0"/>
              <a:t>The resource types</a:t>
            </a:r>
          </a:p>
          <a:p>
            <a:r>
              <a:rPr lang="en-US" dirty="0"/>
              <a:t>All fields from the "Bibliographic Details" folder </a:t>
            </a:r>
          </a:p>
        </p:txBody>
      </p:sp>
    </p:spTree>
    <p:extLst>
      <p:ext uri="{BB962C8B-B14F-4D97-AF65-F5344CB8AC3E}">
        <p14:creationId xmlns:p14="http://schemas.microsoft.com/office/powerpoint/2010/main" val="38896020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4F9CE6C-EB7E-DBFE-C77E-B97A93A0381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Reports and dashboard</a:t>
            </a:r>
            <a:endParaRPr lang="en-NL" dirty="0"/>
          </a:p>
        </p:txBody>
      </p:sp>
      <p:sp>
        <p:nvSpPr>
          <p:cNvPr id="44" name="Slide Number Placeholder 5">
            <a:extLst>
              <a:ext uri="{FF2B5EF4-FFF2-40B4-BE49-F238E27FC236}">
                <a16:creationId xmlns:a16="http://schemas.microsoft.com/office/drawing/2014/main" id="{85FAF7E0-8999-CBD7-D2F8-4EB50B8442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3625" y="4849269"/>
            <a:ext cx="162000" cy="1619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75">
                <a:solidFill>
                  <a:schemeClr val="tx1"/>
                </a:solidFill>
              </a:defRPr>
            </a:lvl1pPr>
          </a:lstStyle>
          <a:p>
            <a:fld id="{F59CD943-D024-467A-B36E-F11E1285ED75}" type="slidenum">
              <a:rPr lang="en-GB" smtClean="0">
                <a:solidFill>
                  <a:schemeClr val="bg1"/>
                </a:solidFill>
              </a:rPr>
              <a:pPr/>
              <a:t>12</a:t>
            </a:fld>
            <a:endParaRPr lang="en-GB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9230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0B2059C-F2E9-4481-8D03-F7A5DE54C1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A325142-9A80-4E6B-B404-88095A649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Reports and dashboard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7198DF-4352-4A67-8581-E6DCCD63AA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The default "Electronic Cost Usage Dashboard" is located at "</a:t>
            </a:r>
            <a:r>
              <a:rPr lang="en-US" dirty="0"/>
              <a:t>/shared/Alma/Cost per use via COUNTER reports e-inventory and acquisitions data/Dashboards"</a:t>
            </a:r>
          </a:p>
          <a:p>
            <a:r>
              <a:rPr lang="en-US" sz="2800" dirty="0"/>
              <a:t>The default reports are located at "</a:t>
            </a:r>
            <a:r>
              <a:rPr lang="en-US" dirty="0"/>
              <a:t>/shared/Alma/Cost per use via COUNTER reports e-inventory and acquisitions data/Reports"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16331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4215622-1FC3-C29E-4C80-81A3198682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106" y="922962"/>
            <a:ext cx="7293788" cy="32975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0B2059C-F2E9-4481-8D03-F7A5DE54C1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A325142-9A80-4E6B-B404-88095A649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Reports and dashboard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232D15-5D8C-4D1B-B4E5-CA5908BBE524}"/>
              </a:ext>
            </a:extLst>
          </p:cNvPr>
          <p:cNvSpPr/>
          <p:nvPr/>
        </p:nvSpPr>
        <p:spPr>
          <a:xfrm>
            <a:off x="1619672" y="968068"/>
            <a:ext cx="6336704" cy="39405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e-IL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51D0F68-3D76-4E99-B0A5-934FD23B0729}"/>
              </a:ext>
            </a:extLst>
          </p:cNvPr>
          <p:cNvSpPr/>
          <p:nvPr/>
        </p:nvSpPr>
        <p:spPr>
          <a:xfrm>
            <a:off x="1331640" y="2220938"/>
            <a:ext cx="2006221" cy="6687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e-IL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BA9EE0A-A2EE-43D2-B598-B8F6FB386790}"/>
              </a:ext>
            </a:extLst>
          </p:cNvPr>
          <p:cNvSpPr/>
          <p:nvPr/>
        </p:nvSpPr>
        <p:spPr>
          <a:xfrm>
            <a:off x="1331640" y="3388114"/>
            <a:ext cx="2006221" cy="72076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673444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0B2059C-F2E9-4481-8D03-F7A5DE54C1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A325142-9A80-4E6B-B404-88095A649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Reports and dashboard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7198DF-4352-4A67-8581-E6DCCD63AA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The "Electronic Cost Usage Dashboard" includes the following tabs:</a:t>
            </a:r>
          </a:p>
          <a:p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Titles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A prompt by "Fund Fiscal Period Description" and list of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sz="1600" dirty="0"/>
              <a:t>Most used titles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sz="1600" dirty="0"/>
              <a:t>Least used titles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sz="1600" dirty="0"/>
              <a:t>Most expensive titles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sz="1600" dirty="0"/>
              <a:t>Least expensive titles</a:t>
            </a:r>
          </a:p>
          <a:p>
            <a:pPr marL="971550" lvl="1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Title details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A search box criteria for word from title, ISBN and ISSN.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Results are a list of titles including details of cost per use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A link to the view the same title in the usage data subject area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38785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0B2059C-F2E9-4481-8D03-F7A5DE54C1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A325142-9A80-4E6B-B404-88095A649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Reports and dashboard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7198DF-4352-4A67-8581-E6DCCD63AA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en-US" dirty="0"/>
              <a:t>Continuous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A prompt for searching titles with a POL of type "Continuous"  by portfolio creation year, minimum cost and minimum usage and a list of titles including details of cost per use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A link to the view the same title in the usage data subject area </a:t>
            </a:r>
          </a:p>
          <a:p>
            <a:pPr marL="971550" lvl="1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 startAt="3"/>
            </a:pPr>
            <a:r>
              <a:rPr lang="en-US" dirty="0"/>
              <a:t>One time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Like the "Continuous" tab but searches for titles with a POL of type "One Time" </a:t>
            </a:r>
          </a:p>
          <a:p>
            <a:pPr marL="971550" lvl="1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 startAt="3"/>
            </a:pPr>
            <a:r>
              <a:rPr lang="en-US" dirty="0"/>
              <a:t>Resource Types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A prompt by "Fund Fiscal Period Description"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A detailed analysis of the resource types of electronic inventory.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This includes inventory which does and does not necessarily have usage or cost.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There are three pie charts with a detailed explanation.</a:t>
            </a:r>
          </a:p>
          <a:p>
            <a:pPr marL="971550" lvl="1" indent="-514350">
              <a:buFont typeface="+mj-lt"/>
              <a:buAutoNum type="arabicPeriod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7593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0B2059C-F2E9-4481-8D03-F7A5DE54C1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A325142-9A80-4E6B-B404-88095A649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Reports and dashboard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7198DF-4352-4A67-8581-E6DCCD63AA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 startAt="6"/>
            </a:pPr>
            <a:r>
              <a:rPr lang="en-US" dirty="0"/>
              <a:t>Electronic Collections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A prompt by "Fund Fiscal Period Description" and list of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sz="1600" dirty="0"/>
              <a:t>A list of Cost Usage By Electronic collections</a:t>
            </a:r>
            <a:br>
              <a:rPr lang="en-US" sz="1600" dirty="0"/>
            </a:br>
            <a:endParaRPr lang="en-US" sz="1600" dirty="0"/>
          </a:p>
          <a:p>
            <a:pPr marL="514350" indent="-514350">
              <a:buFont typeface="+mj-lt"/>
              <a:buAutoNum type="arabicPeriod" startAt="6"/>
            </a:pPr>
            <a:r>
              <a:rPr lang="en-US" dirty="0"/>
              <a:t>Platforms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A prompt by "Fund Fiscal Period Description" and list of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sz="1600" dirty="0"/>
              <a:t>Most used platforms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sz="1600" dirty="0"/>
              <a:t>Least used platforms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sz="1600" dirty="0"/>
              <a:t>Most expensive platforms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sz="1600" dirty="0"/>
              <a:t>Least expensive platforms</a:t>
            </a:r>
          </a:p>
          <a:p>
            <a:pPr marL="1428750" lvl="2" indent="-514350">
              <a:buFont typeface="+mj-lt"/>
              <a:buAutoNum type="arabicPeriod"/>
            </a:pPr>
            <a:endParaRPr lang="en-US" sz="1600" dirty="0"/>
          </a:p>
          <a:p>
            <a:pPr marL="514350" indent="-514350">
              <a:buFont typeface="+mj-lt"/>
              <a:buAutoNum type="arabicPeriod" startAt="6"/>
            </a:pPr>
            <a:r>
              <a:rPr lang="en-US" dirty="0"/>
              <a:t>Vendors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A prompt by "Fund Fiscal Period Description" and list of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sz="1600" dirty="0"/>
              <a:t>Most used vendors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sz="1600" dirty="0"/>
              <a:t>Least used vendors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sz="1600" dirty="0"/>
              <a:t>Most expensive vendors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sz="1600" dirty="0"/>
              <a:t>Least expensive vendors</a:t>
            </a:r>
          </a:p>
          <a:p>
            <a:pPr marL="971550" lvl="1" indent="-514350">
              <a:buFont typeface="+mj-lt"/>
              <a:buAutoNum type="arabicPeriod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6426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0B2059C-F2E9-4481-8D03-F7A5DE54C1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A325142-9A80-4E6B-B404-88095A649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Reports and dashboard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7198DF-4352-4A67-8581-E6DCCD63AA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 startAt="9"/>
            </a:pPr>
            <a:r>
              <a:rPr lang="en-US" dirty="0"/>
              <a:t>Funds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A prompt by "Fund Fiscal Period Description" and list of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sz="1600" dirty="0"/>
              <a:t>Most used funds (highest use)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sz="1600" dirty="0"/>
              <a:t>Most effective funds (highest use per cost)</a:t>
            </a:r>
            <a:br>
              <a:rPr lang="en-US" sz="1600" dirty="0"/>
            </a:br>
            <a:endParaRPr lang="en-US" sz="1600" dirty="0"/>
          </a:p>
          <a:p>
            <a:pPr marL="514350" indent="-514350">
              <a:buFont typeface="+mj-lt"/>
              <a:buAutoNum type="arabicPeriod" startAt="9"/>
            </a:pPr>
            <a:r>
              <a:rPr lang="en-US" dirty="0"/>
              <a:t>LC Subjects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A prompt by "Fund Fiscal Period Description" and list of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sz="1600" dirty="0"/>
              <a:t>Most used LC Subjects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sz="1600" dirty="0"/>
              <a:t>Least used LC Subjects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sz="1600" dirty="0"/>
              <a:t>Most expensive LC Subjects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sz="1600" dirty="0"/>
              <a:t>Least expensive LC Subjects</a:t>
            </a:r>
          </a:p>
          <a:p>
            <a:pPr marL="1428750" lvl="2" indent="-514350">
              <a:buFont typeface="+mj-lt"/>
              <a:buAutoNum type="arabicPeriod"/>
            </a:pPr>
            <a:endParaRPr lang="en-US" sz="1600" dirty="0"/>
          </a:p>
          <a:p>
            <a:pPr marL="514350" indent="-514350">
              <a:buFont typeface="+mj-lt"/>
              <a:buAutoNum type="arabicPeriod" startAt="9"/>
            </a:pPr>
            <a:r>
              <a:rPr lang="en-US" dirty="0"/>
              <a:t>Dewey Subjects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A prompt by "Fund Fiscal Period Description" and list of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sz="1600" dirty="0"/>
              <a:t>Most used Dewey Subjects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sz="1600" dirty="0"/>
              <a:t>Least used Dewey Subjects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sz="1600" dirty="0"/>
              <a:t>Most expensive Dewey Subjects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sz="1600" dirty="0"/>
              <a:t>Least expensive Dewey Subjects</a:t>
            </a:r>
          </a:p>
          <a:p>
            <a:pPr marL="971550" lvl="1" indent="-514350">
              <a:buFont typeface="+mj-lt"/>
              <a:buAutoNum type="arabicPeriod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4215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0B2059C-F2E9-4481-8D03-F7A5DE54C1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A325142-9A80-4E6B-B404-88095A649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Reports and dashboard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7198DF-4352-4A67-8581-E6DCCD63AA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12"/>
            </a:pPr>
            <a:r>
              <a:rPr lang="en-US" dirty="0"/>
              <a:t>Match Points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A prompt by "Fund Fiscal Period Description" and pie charts and a graph explaining if there was a match between the title from the COUNTER report and the title in the Alma E-Inventory and if so according to what criteria</a:t>
            </a:r>
            <a:br>
              <a:rPr lang="en-US" sz="1600" dirty="0"/>
            </a:br>
            <a:endParaRPr lang="en-US" sz="1600" dirty="0"/>
          </a:p>
          <a:p>
            <a:pPr marL="514350" indent="-514350">
              <a:buFont typeface="+mj-lt"/>
              <a:buAutoNum type="arabicPeriod" startAt="13"/>
            </a:pPr>
            <a:r>
              <a:rPr lang="en-US" dirty="0"/>
              <a:t>Usage Types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A prompt by "Fund Fiscal Period Description" and pie charts with a detailed analysis of the COUNTER report types in Cost Per Use.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8016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21CC2CE-B288-9838-38B0-51E8464C658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Agenda</a:t>
            </a:r>
            <a:endParaRPr lang="en-NL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5F3B852-286D-55BD-2B1D-F4756EAB082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13535" y="626169"/>
            <a:ext cx="5223272" cy="4105821"/>
          </a:xfrm>
        </p:spPr>
        <p:txBody>
          <a:bodyPr>
            <a:normAutofit/>
          </a:bodyPr>
          <a:lstStyle/>
          <a:p>
            <a:r>
              <a:rPr lang="en-US" sz="2000" dirty="0"/>
              <a:t>Introduction</a:t>
            </a:r>
          </a:p>
          <a:p>
            <a:r>
              <a:rPr lang="en-US" sz="2000" dirty="0"/>
              <a:t>Reports and dashboard</a:t>
            </a:r>
          </a:p>
          <a:p>
            <a:r>
              <a:rPr lang="en-US" sz="2000" dirty="0"/>
              <a:t>Calculation of resource cost</a:t>
            </a:r>
          </a:p>
          <a:p>
            <a:r>
              <a:rPr lang="en-US" sz="2000" dirty="0"/>
              <a:t>How the match is made</a:t>
            </a:r>
          </a:p>
          <a:p>
            <a:r>
              <a:rPr lang="en-US" sz="2000" dirty="0"/>
              <a:t>Electronic Cost Usage Dashboard</a:t>
            </a:r>
          </a:p>
        </p:txBody>
      </p:sp>
    </p:spTree>
    <p:extLst>
      <p:ext uri="{BB962C8B-B14F-4D97-AF65-F5344CB8AC3E}">
        <p14:creationId xmlns:p14="http://schemas.microsoft.com/office/powerpoint/2010/main" val="24015845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0B2059C-F2E9-4481-8D03-F7A5DE54C1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A325142-9A80-4E6B-B404-88095A649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Reports and dashboard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7198DF-4352-4A67-8581-E6DCCD63AA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>
              <a:buFont typeface="+mj-lt"/>
              <a:buAutoNum type="arabicPeriod" startAt="14"/>
            </a:pPr>
            <a:r>
              <a:rPr lang="en-US" dirty="0"/>
              <a:t>Usage By Title Per Electronic Collections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A prompt by "Fund Fiscal Period Description" and a list of electronic collections with: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sz="1600" dirty="0"/>
              <a:t>Number of titles in the collection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sz="1600" dirty="0"/>
              <a:t>Number of titles in the collection which have usage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sz="1600" dirty="0"/>
              <a:t>Percent of titles which have usage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sz="1600" dirty="0"/>
              <a:t>Cost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sz="1600" dirty="0"/>
              <a:t>Usage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sz="1600" dirty="0"/>
              <a:t>Cost Per Use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sz="1600" dirty="0"/>
              <a:t>Cost per title</a:t>
            </a:r>
          </a:p>
          <a:p>
            <a:pPr marL="514350" indent="-514350">
              <a:buFont typeface="+mj-lt"/>
              <a:buAutoNum type="arabicPeriod" startAt="14"/>
            </a:pPr>
            <a:r>
              <a:rPr lang="en-US" dirty="0"/>
              <a:t>Titles with multiple portfolios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Includes prompts by title, subject, classification codes, cost and usage.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Allows for filtering by number of collections per title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Useful for evaluating which collections have a  lot of overlap (have a lot of the same titles).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2664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35BC3CF-A578-C8F8-B272-FA90B63553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7738" y="1347614"/>
            <a:ext cx="3568523" cy="331236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0B2059C-F2E9-4481-8D03-F7A5DE54C1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A325142-9A80-4E6B-B404-88095A649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Reports and dashboard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7198DF-4352-4A67-8581-E6DCCD63AA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864096"/>
          </a:xfrm>
        </p:spPr>
        <p:txBody>
          <a:bodyPr>
            <a:normAutofit/>
          </a:bodyPr>
          <a:lstStyle/>
          <a:p>
            <a:r>
              <a:rPr lang="en-US" dirty="0"/>
              <a:t>The reports in the dashboard may be edited and saved locally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6446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4F9CE6C-EB7E-DBFE-C77E-B97A93A0381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Calculation of resource cost</a:t>
            </a:r>
            <a:endParaRPr lang="en-NL" dirty="0"/>
          </a:p>
        </p:txBody>
      </p:sp>
      <p:sp>
        <p:nvSpPr>
          <p:cNvPr id="44" name="Slide Number Placeholder 5">
            <a:extLst>
              <a:ext uri="{FF2B5EF4-FFF2-40B4-BE49-F238E27FC236}">
                <a16:creationId xmlns:a16="http://schemas.microsoft.com/office/drawing/2014/main" id="{85FAF7E0-8999-CBD7-D2F8-4EB50B8442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3625" y="4849269"/>
            <a:ext cx="162000" cy="1619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75">
                <a:solidFill>
                  <a:schemeClr val="tx1"/>
                </a:solidFill>
              </a:defRPr>
            </a:lvl1pPr>
          </a:lstStyle>
          <a:p>
            <a:fld id="{F59CD943-D024-467A-B36E-F11E1285ED75}" type="slidenum">
              <a:rPr lang="en-GB" smtClean="0">
                <a:solidFill>
                  <a:schemeClr val="bg1"/>
                </a:solidFill>
              </a:rPr>
              <a:pPr/>
              <a:t>22</a:t>
            </a:fld>
            <a:endParaRPr lang="en-GB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0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0B2059C-F2E9-4481-8D03-F7A5DE54C1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A325142-9A80-4E6B-B404-88095A649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Calculation of resource cost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7198DF-4352-4A67-8581-E6DCCD63AA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4040488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There are four situations in which the cost of an electronic resource must be determined for Alma Analytics cost per use</a:t>
            </a:r>
          </a:p>
          <a:p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The resource </a:t>
            </a:r>
            <a:r>
              <a:rPr lang="en-US" b="1" dirty="0"/>
              <a:t>does not have it’s own POL</a:t>
            </a:r>
            <a:r>
              <a:rPr lang="en-US" dirty="0"/>
              <a:t> but rather it is part of an electronic collection which has a POL and the POL is of type </a:t>
            </a:r>
            <a:r>
              <a:rPr lang="en-US" b="1" dirty="0"/>
              <a:t>Continuous</a:t>
            </a:r>
            <a:r>
              <a:rPr lang="en-US" dirty="0"/>
              <a:t>.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The resource </a:t>
            </a:r>
            <a:r>
              <a:rPr lang="en-US" b="1" dirty="0"/>
              <a:t>does not have it’s own POL</a:t>
            </a:r>
            <a:r>
              <a:rPr lang="en-US" dirty="0"/>
              <a:t> but rather it is part of an electronic collection which has a POL and the POL is of type </a:t>
            </a:r>
            <a:r>
              <a:rPr lang="en-US" b="1" dirty="0"/>
              <a:t>One Time</a:t>
            </a:r>
            <a:r>
              <a:rPr lang="en-US" dirty="0"/>
              <a:t>.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The resource </a:t>
            </a:r>
            <a:r>
              <a:rPr lang="en-US" b="1" dirty="0"/>
              <a:t>does have it’s own POL</a:t>
            </a:r>
            <a:r>
              <a:rPr lang="en-US" dirty="0"/>
              <a:t> and the POL is of type </a:t>
            </a:r>
            <a:r>
              <a:rPr lang="en-US" b="1" dirty="0"/>
              <a:t>Continuous</a:t>
            </a:r>
            <a:r>
              <a:rPr lang="en-US" dirty="0"/>
              <a:t>.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The resource </a:t>
            </a:r>
            <a:r>
              <a:rPr lang="en-US" b="1" dirty="0"/>
              <a:t>does have it’s own POL</a:t>
            </a:r>
            <a:r>
              <a:rPr lang="en-US" dirty="0"/>
              <a:t> and the POL is of type </a:t>
            </a:r>
            <a:r>
              <a:rPr lang="en-US" b="1" dirty="0"/>
              <a:t>One Time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sz="2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1471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0B2059C-F2E9-4481-8D03-F7A5DE54C1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A325142-9A80-4E6B-B404-88095A649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Calculation of resource cost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7198DF-4352-4A67-8581-E6DCCD63AA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4040488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For an explanation of each of these situations see:</a:t>
            </a:r>
          </a:p>
          <a:p>
            <a:endParaRPr lang="en-US" dirty="0"/>
          </a:p>
          <a:p>
            <a:r>
              <a:rPr lang="en-US" dirty="0">
                <a:hlinkClick r:id="rId2"/>
              </a:rPr>
              <a:t>Alma Analytics – Overview of determining the price for cost per use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>
                <a:hlinkClick r:id="rId3"/>
              </a:rPr>
              <a:t>Alma Analytics – Determining the price for cost per use for a portfolio which is part of a collection which has a POL of type Continuous</a:t>
            </a:r>
            <a:endParaRPr lang="en-US" dirty="0"/>
          </a:p>
          <a:p>
            <a:endParaRPr lang="en-US" dirty="0"/>
          </a:p>
          <a:p>
            <a:r>
              <a:rPr lang="en-US" dirty="0">
                <a:hlinkClick r:id="rId4"/>
              </a:rPr>
              <a:t>Alma Analytics – Determining the price for cost per use for a portfolio which is part of a collection which has a POL of type One Time</a:t>
            </a:r>
            <a:endParaRPr lang="en-US" dirty="0"/>
          </a:p>
          <a:p>
            <a:endParaRPr lang="en-US" dirty="0"/>
          </a:p>
          <a:p>
            <a:r>
              <a:rPr lang="en-US" dirty="0">
                <a:hlinkClick r:id="rId5"/>
              </a:rPr>
              <a:t>Alma Analytics – Determining the price for cost per use for a portfolio which has its own POL of type Continuous</a:t>
            </a:r>
            <a:endParaRPr lang="en-US" dirty="0"/>
          </a:p>
          <a:p>
            <a:endParaRPr lang="en-US" dirty="0"/>
          </a:p>
          <a:p>
            <a:r>
              <a:rPr lang="en-US" dirty="0">
                <a:hlinkClick r:id="rId6"/>
              </a:rPr>
              <a:t>Alma Analytics – Determining the price for cost per use for a portfolio which has its own POL of type One Time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62807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4F9CE6C-EB7E-DBFE-C77E-B97A93A0381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How the match is made</a:t>
            </a:r>
            <a:endParaRPr lang="en-NL" dirty="0"/>
          </a:p>
        </p:txBody>
      </p:sp>
      <p:sp>
        <p:nvSpPr>
          <p:cNvPr id="44" name="Slide Number Placeholder 5">
            <a:extLst>
              <a:ext uri="{FF2B5EF4-FFF2-40B4-BE49-F238E27FC236}">
                <a16:creationId xmlns:a16="http://schemas.microsoft.com/office/drawing/2014/main" id="{85FAF7E0-8999-CBD7-D2F8-4EB50B8442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3625" y="4849269"/>
            <a:ext cx="162000" cy="1619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75">
                <a:solidFill>
                  <a:schemeClr val="tx1"/>
                </a:solidFill>
              </a:defRPr>
            </a:lvl1pPr>
          </a:lstStyle>
          <a:p>
            <a:fld id="{F59CD943-D024-467A-B36E-F11E1285ED75}" type="slidenum">
              <a:rPr lang="en-GB" smtClean="0">
                <a:solidFill>
                  <a:schemeClr val="bg1"/>
                </a:solidFill>
              </a:rPr>
              <a:pPr/>
              <a:t>25</a:t>
            </a:fld>
            <a:endParaRPr lang="en-GB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4133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A325142-9A80-4E6B-B404-88095A649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the match is made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7198DF-4352-4A67-8581-E6DCCD63AA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0"/>
            <a:ext cx="8424936" cy="3816423"/>
          </a:xfrm>
        </p:spPr>
        <p:txBody>
          <a:bodyPr>
            <a:normAutofit/>
          </a:bodyPr>
          <a:lstStyle/>
          <a:p>
            <a:r>
              <a:rPr lang="en-US" dirty="0"/>
              <a:t>For details on how the match is made between the resource in the COUNTER report and the resource in Alma see </a:t>
            </a:r>
            <a:r>
              <a:rPr lang="en-US" dirty="0">
                <a:hlinkClick r:id="rId3"/>
              </a:rPr>
              <a:t>Alma Analytics – Matching the resource from COUNTER report to the resource in Alma for cost per use</a:t>
            </a:r>
            <a:endParaRPr lang="en-US" dirty="0"/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E09DCBAD-E557-4D99-B650-AB012363CBB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2246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4F9CE6C-EB7E-DBFE-C77E-B97A93A0381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Electronic cost usage dashboard</a:t>
            </a:r>
            <a:endParaRPr lang="en-NL" dirty="0"/>
          </a:p>
        </p:txBody>
      </p:sp>
      <p:sp>
        <p:nvSpPr>
          <p:cNvPr id="44" name="Slide Number Placeholder 5">
            <a:extLst>
              <a:ext uri="{FF2B5EF4-FFF2-40B4-BE49-F238E27FC236}">
                <a16:creationId xmlns:a16="http://schemas.microsoft.com/office/drawing/2014/main" id="{85FAF7E0-8999-CBD7-D2F8-4EB50B8442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3625" y="4849269"/>
            <a:ext cx="162000" cy="1619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75">
                <a:solidFill>
                  <a:schemeClr val="tx1"/>
                </a:solidFill>
              </a:defRPr>
            </a:lvl1pPr>
          </a:lstStyle>
          <a:p>
            <a:fld id="{F59CD943-D024-467A-B36E-F11E1285ED75}" type="slidenum">
              <a:rPr lang="en-GB" smtClean="0">
                <a:solidFill>
                  <a:schemeClr val="bg1"/>
                </a:solidFill>
              </a:rPr>
              <a:pPr/>
              <a:t>27</a:t>
            </a:fld>
            <a:endParaRPr lang="en-GB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8755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A325142-9A80-4E6B-B404-88095A649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Electronic Cost Usage Dashboard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7198DF-4352-4A67-8581-E6DCCD63AA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0"/>
            <a:ext cx="8424936" cy="1656183"/>
          </a:xfrm>
        </p:spPr>
        <p:txBody>
          <a:bodyPr>
            <a:normAutofit/>
          </a:bodyPr>
          <a:lstStyle/>
          <a:p>
            <a:r>
              <a:rPr lang="en-US" dirty="0"/>
              <a:t>What follows here are a small sample of some of the many reports available in the "Electronic Cost Usage Dashboard".</a:t>
            </a: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6FE25E74-338F-4D31-AA01-9146CBF88B4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49965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4D33F72-6668-07F1-E625-AB64F687B0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54287"/>
            <a:ext cx="9144000" cy="380569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7A325142-9A80-4E6B-B404-88095A649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Electronic Cost Usage Dashboard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A524538-7C05-4A85-8933-0E865186FC30}"/>
              </a:ext>
            </a:extLst>
          </p:cNvPr>
          <p:cNvSpPr/>
          <p:nvPr/>
        </p:nvSpPr>
        <p:spPr>
          <a:xfrm>
            <a:off x="1" y="883157"/>
            <a:ext cx="395536" cy="27148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e-IL"/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38B3E584-0C6B-4AC4-B935-35C54D00237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8157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4F9CE6C-EB7E-DBFE-C77E-B97A93A0381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Introduction</a:t>
            </a:r>
            <a:endParaRPr lang="en-NL" dirty="0"/>
          </a:p>
        </p:txBody>
      </p:sp>
      <p:sp>
        <p:nvSpPr>
          <p:cNvPr id="44" name="Slide Number Placeholder 5">
            <a:extLst>
              <a:ext uri="{FF2B5EF4-FFF2-40B4-BE49-F238E27FC236}">
                <a16:creationId xmlns:a16="http://schemas.microsoft.com/office/drawing/2014/main" id="{85FAF7E0-8999-CBD7-D2F8-4EB50B8442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3625" y="4849269"/>
            <a:ext cx="162000" cy="1619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75">
                <a:solidFill>
                  <a:schemeClr val="tx1"/>
                </a:solidFill>
              </a:defRPr>
            </a:lvl1pPr>
          </a:lstStyle>
          <a:p>
            <a:fld id="{F59CD943-D024-467A-B36E-F11E1285ED75}" type="slidenum">
              <a:rPr lang="en-GB" smtClean="0">
                <a:solidFill>
                  <a:schemeClr val="bg1"/>
                </a:solidFill>
              </a:rPr>
              <a:pPr/>
              <a:t>3</a:t>
            </a:fld>
            <a:endParaRPr lang="en-GB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4888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B4B5D3F-22F2-8D8B-52AA-F13524D8F1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29011"/>
            <a:ext cx="9144000" cy="358695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7A325142-9A80-4E6B-B404-88095A649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Electronic Cost Usage Dashboard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59B51E9-9816-4920-B49E-82C6470EAE87}"/>
              </a:ext>
            </a:extLst>
          </p:cNvPr>
          <p:cNvSpPr/>
          <p:nvPr/>
        </p:nvSpPr>
        <p:spPr>
          <a:xfrm>
            <a:off x="0" y="943227"/>
            <a:ext cx="1115616" cy="18836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e-IL"/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55D74D7E-D329-4F23-A95D-128EFE2263E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5901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E9E5AE9-C23B-5583-B60B-9C9BDEEB9A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27222"/>
            <a:ext cx="9144000" cy="308905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7A325142-9A80-4E6B-B404-88095A649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Electronic Cost Usage Dashboard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454FE73-1A98-4E48-8E15-8F2BFC3B6FAB}"/>
              </a:ext>
            </a:extLst>
          </p:cNvPr>
          <p:cNvSpPr/>
          <p:nvPr/>
        </p:nvSpPr>
        <p:spPr>
          <a:xfrm>
            <a:off x="683569" y="1026524"/>
            <a:ext cx="504056" cy="24908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e-IL"/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1BBBB3B6-8636-4302-BFB2-8E432668A82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09503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2A6334-D254-0A44-6A0A-3619980A34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11649"/>
            <a:ext cx="9144000" cy="332020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7A325142-9A80-4E6B-B404-88095A649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Electronic Cost Usage Dashboard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1DA7E70-9031-4FB7-9D78-426A9C065CF9}"/>
              </a:ext>
            </a:extLst>
          </p:cNvPr>
          <p:cNvSpPr/>
          <p:nvPr/>
        </p:nvSpPr>
        <p:spPr>
          <a:xfrm>
            <a:off x="1115616" y="911648"/>
            <a:ext cx="554361" cy="36395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e-IL"/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F953684C-312D-4DA7-BF52-F2BBF0C4DA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7438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6A3C6A4-2A63-FB84-960A-7B8981F965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784989"/>
            <a:ext cx="6157800" cy="38486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7A325142-9A80-4E6B-B404-88095A649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Electronic Cost Usage Dashboard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9948E5C-B929-44AC-A90F-EE90B75DC36D}"/>
              </a:ext>
            </a:extLst>
          </p:cNvPr>
          <p:cNvSpPr/>
          <p:nvPr/>
        </p:nvSpPr>
        <p:spPr>
          <a:xfrm>
            <a:off x="2915816" y="784989"/>
            <a:ext cx="792088" cy="34660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e-IL"/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C6EF5605-DB2D-4055-9FC1-12904B2A674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6245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D2832CB-1559-0529-E8EC-F275A3D862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808" y="688677"/>
            <a:ext cx="8028384" cy="407594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7A325142-9A80-4E6B-B404-88095A649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Electronic Cost Usage Dashboard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2F57861-FBD2-4111-8157-7E66E8B3D85C}"/>
              </a:ext>
            </a:extLst>
          </p:cNvPr>
          <p:cNvSpPr/>
          <p:nvPr/>
        </p:nvSpPr>
        <p:spPr>
          <a:xfrm>
            <a:off x="3187575" y="655494"/>
            <a:ext cx="1080422" cy="36036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e-IL"/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5708E81E-2416-4E73-82E5-89C18D039C2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9014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FE1EF92-86E5-8D49-9E78-13F6DE7F40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76238"/>
            <a:ext cx="9144000" cy="3391023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7A325142-9A80-4E6B-B404-88095A649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Electronic Cost Usage Dashboard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88DA39B-622E-41C5-810E-2D236C27352B}"/>
              </a:ext>
            </a:extLst>
          </p:cNvPr>
          <p:cNvSpPr/>
          <p:nvPr/>
        </p:nvSpPr>
        <p:spPr>
          <a:xfrm>
            <a:off x="2915817" y="866013"/>
            <a:ext cx="504056" cy="33758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e-IL"/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711C7E86-F324-4031-AEC2-22FD0039185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3641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BCDCEAC-EF71-F954-2FC2-10CA84CBC2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50456"/>
            <a:ext cx="9144000" cy="324258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7A325142-9A80-4E6B-B404-88095A649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Electronic Cost Usage Dashboard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4472918-C5F5-419C-8EBA-7AFE1A777368}"/>
              </a:ext>
            </a:extLst>
          </p:cNvPr>
          <p:cNvSpPr/>
          <p:nvPr/>
        </p:nvSpPr>
        <p:spPr>
          <a:xfrm>
            <a:off x="3249953" y="953761"/>
            <a:ext cx="432048" cy="24983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e-IL"/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B1E8A1CB-1F59-4759-95C9-5553D3132D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613762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C028D7C-CC84-8437-6260-D94E557E5B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18995"/>
            <a:ext cx="9144000" cy="310550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7A325142-9A80-4E6B-B404-88095A649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Electronic Cost Usage Dashboard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0BA7D1D-6330-484D-B417-04CC788BE1FB}"/>
              </a:ext>
            </a:extLst>
          </p:cNvPr>
          <p:cNvSpPr/>
          <p:nvPr/>
        </p:nvSpPr>
        <p:spPr>
          <a:xfrm>
            <a:off x="3885627" y="1018994"/>
            <a:ext cx="542357" cy="25693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e-IL"/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9AB206AF-7C96-41E3-B362-83C6731D8A9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243948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E8ADE0D-000A-990A-418A-90AB03DC80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800" y="770800"/>
            <a:ext cx="8244408" cy="366902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7A325142-9A80-4E6B-B404-88095A649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Electronic Cost Usage Dashboard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5EE58E9-A776-404E-8285-FFA6C6E97179}"/>
              </a:ext>
            </a:extLst>
          </p:cNvPr>
          <p:cNvSpPr/>
          <p:nvPr/>
        </p:nvSpPr>
        <p:spPr>
          <a:xfrm>
            <a:off x="5364089" y="718540"/>
            <a:ext cx="648072" cy="36036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e-IL"/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470D18FB-3CBB-4842-BA8F-A8FAF93F2C8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45009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8A22AD1-9820-CABB-E1C3-C2D11B2D85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85103"/>
            <a:ext cx="9144000" cy="377329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7A325142-9A80-4E6B-B404-88095A649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Electronic Cost Usage Dashboard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4328C78-CC87-4FC6-8D32-7520D78A7022}"/>
              </a:ext>
            </a:extLst>
          </p:cNvPr>
          <p:cNvSpPr/>
          <p:nvPr/>
        </p:nvSpPr>
        <p:spPr>
          <a:xfrm>
            <a:off x="6444208" y="656929"/>
            <a:ext cx="1656184" cy="36036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e-IL"/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B6A7E5A6-C473-4A9B-8D08-C6747AC770D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50984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This presentation relates to the "Cost Per Use" which is an integral part of the E-Inventory subject area.</a:t>
            </a:r>
          </a:p>
          <a:p>
            <a:r>
              <a:rPr lang="en-US" sz="2800" dirty="0"/>
              <a:t>A folder called "Cost Usage" exists in the E-Inventory subject area. The subfolders and fields in this folder allow the user to create "Usage" and "Cost per use" reports. </a:t>
            </a:r>
          </a:p>
          <a:p>
            <a:r>
              <a:rPr lang="en-US" sz="2800" dirty="0"/>
              <a:t>Note that the subfolder also contains a tool tip pop up for additional help.</a:t>
            </a:r>
          </a:p>
        </p:txBody>
      </p:sp>
    </p:spTree>
    <p:extLst>
      <p:ext uri="{BB962C8B-B14F-4D97-AF65-F5344CB8AC3E}">
        <p14:creationId xmlns:p14="http://schemas.microsoft.com/office/powerpoint/2010/main" val="289904057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A37A9A5-4668-3403-AB18-C8FF0F531E08}"/>
              </a:ext>
            </a:extLst>
          </p:cNvPr>
          <p:cNvSpPr txBox="1"/>
          <p:nvPr/>
        </p:nvSpPr>
        <p:spPr>
          <a:xfrm>
            <a:off x="1822537" y="2115927"/>
            <a:ext cx="5627318" cy="4697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algn="ctr" defTabSz="685800">
              <a:defRPr/>
            </a:pPr>
            <a:r>
              <a:rPr lang="en-US" sz="4050" b="1" dirty="0">
                <a:solidFill>
                  <a:schemeClr val="bg1"/>
                </a:solidFill>
                <a:latin typeface="+mj-lt"/>
              </a:rPr>
              <a:t>Thank You</a:t>
            </a:r>
            <a:endParaRPr lang="en-GB" sz="405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058797-BF7C-A638-82C9-1A1A226CB55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F9EF58A-CDD4-67F5-833E-61B6E0EA5F4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8710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The next slide contains a diagram explaining what is included in the "Cost Usage" folder of the E-Inventory subject area, and how that content it differs from the "Usage Data" subject area.</a:t>
            </a:r>
          </a:p>
          <a:p>
            <a:endParaRPr lang="en-US" dirty="0"/>
          </a:p>
          <a:p>
            <a:pPr lvl="1"/>
            <a:r>
              <a:rPr lang="en-US" sz="2800" dirty="0"/>
              <a:t>"Usage Data" subject area = Includes all records which were loaded via COUNTER reports </a:t>
            </a:r>
          </a:p>
          <a:p>
            <a:pPr lvl="1"/>
            <a:endParaRPr lang="en-US" sz="2800" dirty="0"/>
          </a:p>
          <a:p>
            <a:pPr lvl="1"/>
            <a:r>
              <a:rPr lang="en-US" sz="2800" dirty="0"/>
              <a:t>"Cost Usage" folder of the E-Inventory subject area = Includes all records which were loaded via COUNTER reports </a:t>
            </a:r>
            <a:r>
              <a:rPr lang="en-US" sz="2800" b="1" dirty="0">
                <a:solidFill>
                  <a:srgbClr val="FF0000"/>
                </a:solidFill>
              </a:rPr>
              <a:t>and match a record in the repository which has electronic inventory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45714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FE741FEC-A447-4DD9-8D74-6A9122C0A2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771" y="757688"/>
            <a:ext cx="4034177" cy="360150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573CD7BB-BCA3-4D46-9BFF-39E01DE1FA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1181" y="2340084"/>
            <a:ext cx="4379555" cy="2088232"/>
          </a:xfrm>
        </p:spPr>
        <p:txBody>
          <a:bodyPr>
            <a:normAutofit/>
          </a:bodyPr>
          <a:lstStyle/>
          <a:p>
            <a:r>
              <a:rPr lang="en-US" sz="1200" dirty="0"/>
              <a:t>A = Everything in the E-Inventory subject area</a:t>
            </a:r>
          </a:p>
          <a:p>
            <a:r>
              <a:rPr lang="en-US" sz="1200" dirty="0"/>
              <a:t>B = Everything in the Usage Data subject area</a:t>
            </a:r>
          </a:p>
          <a:p>
            <a:r>
              <a:rPr lang="en-US" sz="1200" dirty="0"/>
              <a:t>C = Everything in the Funds Expenditures subject area</a:t>
            </a:r>
          </a:p>
          <a:p>
            <a:r>
              <a:rPr lang="en-US" sz="1200" dirty="0"/>
              <a:t>A∩B = Part of Cost Usage folder. Has COUNTER Usage Data and E-Inventory in Alma</a:t>
            </a:r>
          </a:p>
          <a:p>
            <a:r>
              <a:rPr lang="en-US" sz="1200" dirty="0"/>
              <a:t>A∩B∩C= Part of Cost Usage folder. Has COUNTER Usage Data and E-Inventory in Alma and Expenditure in Alma</a:t>
            </a:r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6D6FAEB-A161-4D56-AA77-A1C3862B265E}"/>
              </a:ext>
            </a:extLst>
          </p:cNvPr>
          <p:cNvSpPr txBox="1"/>
          <p:nvPr/>
        </p:nvSpPr>
        <p:spPr>
          <a:xfrm>
            <a:off x="1259632" y="933273"/>
            <a:ext cx="720080" cy="21544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en-US" sz="800" dirty="0"/>
              <a:t>E-Inventory </a:t>
            </a:r>
            <a:endParaRPr lang="he-IL" sz="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76F0613-9D23-4D25-9E03-EAFD7D7C5EC9}"/>
              </a:ext>
            </a:extLst>
          </p:cNvPr>
          <p:cNvSpPr txBox="1"/>
          <p:nvPr/>
        </p:nvSpPr>
        <p:spPr>
          <a:xfrm>
            <a:off x="2771800" y="934227"/>
            <a:ext cx="720080" cy="21544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en-US" sz="800" dirty="0"/>
              <a:t>Usage Data</a:t>
            </a:r>
            <a:endParaRPr lang="he-IL" sz="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F0B7F63-5C23-4249-8C3E-54459E2EB4E6}"/>
              </a:ext>
            </a:extLst>
          </p:cNvPr>
          <p:cNvSpPr txBox="1"/>
          <p:nvPr/>
        </p:nvSpPr>
        <p:spPr>
          <a:xfrm>
            <a:off x="257806" y="3384200"/>
            <a:ext cx="929818" cy="86177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1">
            <a:spAutoFit/>
          </a:bodyPr>
          <a:lstStyle/>
          <a:p>
            <a:r>
              <a:rPr lang="en-US" sz="1000" dirty="0"/>
              <a:t>Has COUNTER Usage Data and E-Inventory and Expenditure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A9A911-29BF-4145-BE1B-6DE090E28F6B}"/>
              </a:ext>
            </a:extLst>
          </p:cNvPr>
          <p:cNvSpPr txBox="1"/>
          <p:nvPr/>
        </p:nvSpPr>
        <p:spPr>
          <a:xfrm>
            <a:off x="1967920" y="4105404"/>
            <a:ext cx="803880" cy="33855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en-US" sz="800" dirty="0"/>
              <a:t>Funds Expenditures</a:t>
            </a:r>
            <a:endParaRPr lang="he-IL" sz="800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FE2D264-630D-4716-9263-E33A73A33074}"/>
              </a:ext>
            </a:extLst>
          </p:cNvPr>
          <p:cNvCxnSpPr>
            <a:cxnSpLocks/>
          </p:cNvCxnSpPr>
          <p:nvPr/>
        </p:nvCxnSpPr>
        <p:spPr>
          <a:xfrm flipV="1">
            <a:off x="922746" y="2427734"/>
            <a:ext cx="1438242" cy="95646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7D7A0EDC-AF2E-499B-9DC2-BABFDA315EFF}"/>
              </a:ext>
            </a:extLst>
          </p:cNvPr>
          <p:cNvSpPr txBox="1"/>
          <p:nvPr/>
        </p:nvSpPr>
        <p:spPr>
          <a:xfrm>
            <a:off x="4111827" y="326801"/>
            <a:ext cx="857809" cy="86177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en-US" sz="1000" dirty="0"/>
              <a:t>Has COUNTER Usage Data and E-Inventory</a:t>
            </a:r>
            <a:endParaRPr lang="he-IL" sz="1000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B7FB534-1D2C-4F77-9757-E1824CC732BB}"/>
              </a:ext>
            </a:extLst>
          </p:cNvPr>
          <p:cNvCxnSpPr>
            <a:cxnSpLocks/>
          </p:cNvCxnSpPr>
          <p:nvPr/>
        </p:nvCxnSpPr>
        <p:spPr>
          <a:xfrm flipH="1">
            <a:off x="2614960" y="994086"/>
            <a:ext cx="1496867" cy="78644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DFD890AF-0041-42AD-97A0-1F316E88F24E}"/>
              </a:ext>
            </a:extLst>
          </p:cNvPr>
          <p:cNvSpPr/>
          <p:nvPr/>
        </p:nvSpPr>
        <p:spPr>
          <a:xfrm>
            <a:off x="5148064" y="4814572"/>
            <a:ext cx="2663879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" dirty="0"/>
              <a:t>https://www.mydraw.com/templates-venn-diagram-three-circle-venn-diagram</a:t>
            </a:r>
          </a:p>
        </p:txBody>
      </p:sp>
    </p:spTree>
    <p:extLst>
      <p:ext uri="{BB962C8B-B14F-4D97-AF65-F5344CB8AC3E}">
        <p14:creationId xmlns:p14="http://schemas.microsoft.com/office/powerpoint/2010/main" val="12143799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Several default reports exist in the folder /shared/Alma/Cost per use via COUNTER reports e-inventory and acquisitions data/Reports.</a:t>
            </a:r>
          </a:p>
          <a:p>
            <a:endParaRPr lang="en-US" dirty="0"/>
          </a:p>
          <a:p>
            <a:r>
              <a:rPr lang="en-US" dirty="0"/>
              <a:t>A default dashboard with these reports exists under /shared/Alma/Cost per use via COUNTER reports e-inventory and acquisitions data/Dashboards.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79701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BEE0693F-3631-E774-872A-5F7AD8BA7F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928" y="623438"/>
            <a:ext cx="4476083" cy="204256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E3163D8-4006-A3CA-F043-46A3E6869D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154" y="771550"/>
            <a:ext cx="1905278" cy="391369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0B8B0F6-5A34-455E-BB8F-BC0736FF04EC}"/>
              </a:ext>
            </a:extLst>
          </p:cNvPr>
          <p:cNvSpPr/>
          <p:nvPr/>
        </p:nvSpPr>
        <p:spPr>
          <a:xfrm>
            <a:off x="516120" y="2787774"/>
            <a:ext cx="1679616" cy="165618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e-IL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17253FA-D626-439B-BEE2-D8258346EE93}"/>
              </a:ext>
            </a:extLst>
          </p:cNvPr>
          <p:cNvSpPr/>
          <p:nvPr/>
        </p:nvSpPr>
        <p:spPr>
          <a:xfrm>
            <a:off x="3891451" y="682513"/>
            <a:ext cx="4362995" cy="2351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e-IL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CBF0C9E-2B4E-E6F5-2E8A-C2152F217F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2371" y="2967588"/>
            <a:ext cx="4122075" cy="169085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D032F315-CB41-1FC1-261F-143E29F89184}"/>
              </a:ext>
            </a:extLst>
          </p:cNvPr>
          <p:cNvSpPr/>
          <p:nvPr/>
        </p:nvSpPr>
        <p:spPr>
          <a:xfrm>
            <a:off x="4211960" y="3075806"/>
            <a:ext cx="1440160" cy="18528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171059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Via the folder "Cost Per Use" in the E-Inventory subject area it is possible to obtain the following information:</a:t>
            </a:r>
          </a:p>
          <a:p>
            <a:endParaRPr lang="en-US" dirty="0"/>
          </a:p>
          <a:p>
            <a:r>
              <a:rPr lang="en-US" dirty="0"/>
              <a:t>An in-depth analysis of the COUNTER usage for titles in Alma.</a:t>
            </a:r>
            <a:br>
              <a:rPr lang="en-US" dirty="0"/>
            </a:br>
            <a:endParaRPr lang="en-US" dirty="0"/>
          </a:p>
          <a:p>
            <a:r>
              <a:rPr lang="en-US" dirty="0"/>
              <a:t>Cost Per Use on POLs of type "One Time" as well as type "Continuous".  </a:t>
            </a:r>
            <a:endParaRPr lang="en-US" b="1" dirty="0">
              <a:solidFill>
                <a:srgbClr val="FF0000"/>
              </a:solidFill>
            </a:endParaRPr>
          </a:p>
          <a:p>
            <a:endParaRPr lang="en-US" dirty="0"/>
          </a:p>
          <a:p>
            <a:r>
              <a:rPr lang="en-US" dirty="0"/>
              <a:t>Cost Per Use for portfolios which are part of a collection but do not necessarily have their own POL.  For example, the user can get cost per use for one specific portfolio which is  part of a collection, and the collection has a POL  but the portfolio does not. </a:t>
            </a:r>
          </a:p>
        </p:txBody>
      </p:sp>
    </p:spTree>
    <p:extLst>
      <p:ext uri="{BB962C8B-B14F-4D97-AF65-F5344CB8AC3E}">
        <p14:creationId xmlns:p14="http://schemas.microsoft.com/office/powerpoint/2010/main" val="1329064742"/>
      </p:ext>
    </p:extLst>
  </p:cSld>
  <p:clrMapOvr>
    <a:masterClrMapping/>
  </p:clrMapOvr>
</p:sld>
</file>

<file path=ppt/theme/theme1.xml><?xml version="1.0" encoding="utf-8"?>
<a:theme xmlns:a="http://schemas.openxmlformats.org/drawingml/2006/main" name="IGeLU_2016_16X9 (1)">
  <a:themeElements>
    <a:clrScheme name="Exlibri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IGeLU_2016_16X9.pptx [Read-Only]" id="{5C335E70-52AD-40F3-96F3-3FAD0FEB087D}" vid="{FD81147F-95CE-46DB-8BDE-40D1A94CD9F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6338</TotalTime>
  <Words>1608</Words>
  <Application>Microsoft Office PowerPoint</Application>
  <PresentationFormat>On-screen Show (16:9)</PresentationFormat>
  <Paragraphs>238</Paragraphs>
  <Slides>40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4" baseType="lpstr">
      <vt:lpstr>Arial</vt:lpstr>
      <vt:lpstr>Calibri</vt:lpstr>
      <vt:lpstr>Calibri Light</vt:lpstr>
      <vt:lpstr>IGeLU_2016_16X9 (1)</vt:lpstr>
      <vt:lpstr>PowerPoint Presentation</vt:lpstr>
      <vt:lpstr>PowerPoint Presentation</vt:lpstr>
      <vt:lpstr>PowerPoint Presentation</vt:lpstr>
      <vt:lpstr>Introduction</vt:lpstr>
      <vt:lpstr>Introduction</vt:lpstr>
      <vt:lpstr>Introduction</vt:lpstr>
      <vt:lpstr>Introduction</vt:lpstr>
      <vt:lpstr>Introduction</vt:lpstr>
      <vt:lpstr>Introduction</vt:lpstr>
      <vt:lpstr>Introduction</vt:lpstr>
      <vt:lpstr>Introduction</vt:lpstr>
      <vt:lpstr>PowerPoint Presentation</vt:lpstr>
      <vt:lpstr>Reports and dashboard</vt:lpstr>
      <vt:lpstr>Reports and dashboard</vt:lpstr>
      <vt:lpstr>Reports and dashboard</vt:lpstr>
      <vt:lpstr>Reports and dashboard</vt:lpstr>
      <vt:lpstr>Reports and dashboard</vt:lpstr>
      <vt:lpstr>Reports and dashboard</vt:lpstr>
      <vt:lpstr>Reports and dashboard</vt:lpstr>
      <vt:lpstr>Reports and dashboard</vt:lpstr>
      <vt:lpstr>Reports and dashboard</vt:lpstr>
      <vt:lpstr>PowerPoint Presentation</vt:lpstr>
      <vt:lpstr>Calculation of resource cost</vt:lpstr>
      <vt:lpstr>Calculation of resource cost</vt:lpstr>
      <vt:lpstr>PowerPoint Presentation</vt:lpstr>
      <vt:lpstr>How the match is made</vt:lpstr>
      <vt:lpstr>PowerPoint Presentation</vt:lpstr>
      <vt:lpstr>Electronic Cost Usage Dashboard</vt:lpstr>
      <vt:lpstr>Electronic Cost Usage Dashboard</vt:lpstr>
      <vt:lpstr>Electronic Cost Usage Dashboard</vt:lpstr>
      <vt:lpstr>Electronic Cost Usage Dashboard</vt:lpstr>
      <vt:lpstr>Electronic Cost Usage Dashboard</vt:lpstr>
      <vt:lpstr>Electronic Cost Usage Dashboard</vt:lpstr>
      <vt:lpstr>Electronic Cost Usage Dashboard</vt:lpstr>
      <vt:lpstr>Electronic Cost Usage Dashboard</vt:lpstr>
      <vt:lpstr>Electronic Cost Usage Dashboard</vt:lpstr>
      <vt:lpstr>Electronic Cost Usage Dashboard</vt:lpstr>
      <vt:lpstr>Electronic Cost Usage Dashboard</vt:lpstr>
      <vt:lpstr>Electronic Cost Usage Dashboard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Eyal</dc:creator>
  <cp:lastModifiedBy>Yoel Kortick</cp:lastModifiedBy>
  <cp:revision>444</cp:revision>
  <dcterms:created xsi:type="dcterms:W3CDTF">2017-01-02T15:10:30Z</dcterms:created>
  <dcterms:modified xsi:type="dcterms:W3CDTF">2024-08-27T10:14:02Z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4582616</vt:lpwstr>
  </property>
  <property fmtid="{D5CDD505-2E9C-101B-9397-08002B2CF9AE}" pid="3" name="NXPowerLiteSettings">
    <vt:lpwstr>F890061A04D200</vt:lpwstr>
  </property>
  <property fmtid="{D5CDD505-2E9C-101B-9397-08002B2CF9AE}" pid="4" name="NXPowerLiteVersion">
    <vt:lpwstr>D7.0.6</vt:lpwstr>
  </property>
</Properties>
</file>